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9" r:id="rId2"/>
    <p:sldId id="261" r:id="rId3"/>
    <p:sldId id="264" r:id="rId4"/>
    <p:sldId id="263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98" r:id="rId14"/>
    <p:sldId id="300" r:id="rId15"/>
    <p:sldId id="302" r:id="rId16"/>
    <p:sldId id="304" r:id="rId17"/>
    <p:sldId id="305" r:id="rId18"/>
    <p:sldId id="306" r:id="rId19"/>
    <p:sldId id="299" r:id="rId20"/>
    <p:sldId id="301" r:id="rId21"/>
    <p:sldId id="303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ocdjOqutlBg3ziluksUzg==" hashData="i1caPMseYOPSd8kbo6eB8NcOSl8QYOS7DiyGqzS0maMQtKwSalYnbvs47HUp94hkD2+lZ9ATz28wp74A3ngwt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1716FC"/>
    <a:srgbClr val="F93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4" autoAdjust="0"/>
    <p:restoredTop sz="92282" autoAdjust="0"/>
  </p:normalViewPr>
  <p:slideViewPr>
    <p:cSldViewPr snapToGrid="0">
      <p:cViewPr varScale="1">
        <p:scale>
          <a:sx n="73" d="100"/>
          <a:sy n="73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FD479-5F73-4EAF-83AE-CDAFBB23D92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CCA5F-1528-4318-A358-FE3A4B62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68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921C7-52BC-4D63-AE8D-5E8B9AAF9606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8E6D5-A99C-4BAB-9AC5-0977AF44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492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E6D5-A99C-4BAB-9AC5-0977AF44FACE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gg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D5B95-F77C-4D86-AA96-30F2B9881D44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0AF9-45B8-4B59-8655-9BB400D2ADAE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5DE-D6BC-4305-A40B-1C5BD3EE2575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659D-D06E-44B2-A69E-E9CBFC82C9ED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36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A79A6-13D7-4098-8193-A94A1D3F50C3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9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1A8A-F662-49B3-B1C8-58B08C13D54E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EB88-EDC4-4915-80A2-AD174521AD57}" type="datetime1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4B31D-B27E-4D4B-8126-17FE533BD316}" type="datetime1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71D52-2447-4F1D-9AD8-15BA830BD287}" type="datetime1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9B6A-F969-424E-A43A-52E5ACF7537A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5DC12-9AA6-47E1-AFDE-344A8FBC3A1A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EB638-9542-48F3-A591-E8A962D40A21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Intersection of Solids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35023" y="4726905"/>
            <a:ext cx="6170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Prepared by:</a:t>
            </a:r>
          </a:p>
          <a:p>
            <a:pPr algn="ctr"/>
            <a:r>
              <a:rPr lang="en-US" i="1" dirty="0" err="1" smtClean="0"/>
              <a:t>Er</a:t>
            </a:r>
            <a:r>
              <a:rPr lang="en-US" i="1" dirty="0" smtClean="0"/>
              <a:t>. Bibek </a:t>
            </a:r>
            <a:r>
              <a:rPr lang="en-US" i="1" dirty="0" err="1" smtClean="0"/>
              <a:t>Magar</a:t>
            </a:r>
            <a:endParaRPr lang="en-US" i="1" dirty="0" smtClean="0"/>
          </a:p>
          <a:p>
            <a:pPr algn="ctr"/>
            <a:r>
              <a:rPr lang="en-US" i="1" dirty="0" smtClean="0"/>
              <a:t>BE in Automobile Engineering</a:t>
            </a:r>
          </a:p>
          <a:p>
            <a:pPr algn="ctr"/>
            <a:r>
              <a:rPr lang="en-US" i="1" dirty="0" smtClean="0"/>
              <a:t>IOE, </a:t>
            </a:r>
            <a:r>
              <a:rPr lang="en-US" i="1" dirty="0" err="1" smtClean="0"/>
              <a:t>Thapathali</a:t>
            </a:r>
            <a:r>
              <a:rPr lang="en-US" i="1" dirty="0" smtClean="0"/>
              <a:t> Campus</a:t>
            </a:r>
          </a:p>
          <a:p>
            <a:pPr algn="ctr"/>
            <a:r>
              <a:rPr lang="en-US" i="1" dirty="0"/>
              <a:t>bibek.magar@thc.tu.edu.np</a:t>
            </a:r>
            <a:endParaRPr lang="en-US" i="1" dirty="0" smtClean="0"/>
          </a:p>
          <a:p>
            <a:pPr algn="ctr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72" y="1370837"/>
            <a:ext cx="3454056" cy="33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461" y="127416"/>
            <a:ext cx="10515600" cy="131935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) </a:t>
            </a:r>
            <a:r>
              <a:rPr lang="en-US" dirty="0"/>
              <a:t>Draw the given views of assigned form and complete the intersection.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13" y="1051779"/>
            <a:ext cx="5117870" cy="51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29" y="218940"/>
            <a:ext cx="40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Visualization of the solids: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168" y="680605"/>
            <a:ext cx="4163006" cy="4039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07" y="2920470"/>
            <a:ext cx="4286848" cy="3801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93" y="218940"/>
            <a:ext cx="4780501" cy="34185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536" y="3173519"/>
            <a:ext cx="4562176" cy="32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5588000" y="381000"/>
            <a:ext cx="0" cy="5778500"/>
          </a:xfrm>
          <a:prstGeom prst="line">
            <a:avLst/>
          </a:prstGeom>
          <a:noFill/>
          <a:ln w="1587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6891338" y="87313"/>
            <a:ext cx="0" cy="60721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7275513" y="47625"/>
            <a:ext cx="0" cy="61118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3768725" y="4475163"/>
            <a:ext cx="4783138" cy="0"/>
          </a:xfrm>
          <a:prstGeom prst="line">
            <a:avLst/>
          </a:prstGeom>
          <a:noFill/>
          <a:ln w="1587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3768725" y="3195638"/>
            <a:ext cx="73707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3768725" y="2813050"/>
            <a:ext cx="71929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4694238" y="3579813"/>
            <a:ext cx="1789113" cy="1790700"/>
          </a:xfrm>
          <a:custGeom>
            <a:avLst/>
            <a:gdLst>
              <a:gd name="T0" fmla="*/ 2252 w 2253"/>
              <a:gd name="T1" fmla="*/ 1071 h 2256"/>
              <a:gd name="T2" fmla="*/ 2241 w 2253"/>
              <a:gd name="T3" fmla="*/ 957 h 2256"/>
              <a:gd name="T4" fmla="*/ 2217 w 2253"/>
              <a:gd name="T5" fmla="*/ 846 h 2256"/>
              <a:gd name="T6" fmla="*/ 2183 w 2253"/>
              <a:gd name="T7" fmla="*/ 736 h 2256"/>
              <a:gd name="T8" fmla="*/ 2138 w 2253"/>
              <a:gd name="T9" fmla="*/ 632 h 2256"/>
              <a:gd name="T10" fmla="*/ 2083 w 2253"/>
              <a:gd name="T11" fmla="*/ 531 h 2256"/>
              <a:gd name="T12" fmla="*/ 2017 w 2253"/>
              <a:gd name="T13" fmla="*/ 437 h 2256"/>
              <a:gd name="T14" fmla="*/ 1943 w 2253"/>
              <a:gd name="T15" fmla="*/ 351 h 2256"/>
              <a:gd name="T16" fmla="*/ 1860 w 2253"/>
              <a:gd name="T17" fmla="*/ 272 h 2256"/>
              <a:gd name="T18" fmla="*/ 1770 w 2253"/>
              <a:gd name="T19" fmla="*/ 203 h 2256"/>
              <a:gd name="T20" fmla="*/ 1674 w 2253"/>
              <a:gd name="T21" fmla="*/ 142 h 2256"/>
              <a:gd name="T22" fmla="*/ 1571 w 2253"/>
              <a:gd name="T23" fmla="*/ 92 h 2256"/>
              <a:gd name="T24" fmla="*/ 1464 w 2253"/>
              <a:gd name="T25" fmla="*/ 52 h 2256"/>
              <a:gd name="T26" fmla="*/ 1353 w 2253"/>
              <a:gd name="T27" fmla="*/ 23 h 2256"/>
              <a:gd name="T28" fmla="*/ 1241 w 2253"/>
              <a:gd name="T29" fmla="*/ 6 h 2256"/>
              <a:gd name="T30" fmla="*/ 1127 w 2253"/>
              <a:gd name="T31" fmla="*/ 0 h 2256"/>
              <a:gd name="T32" fmla="*/ 1012 w 2253"/>
              <a:gd name="T33" fmla="*/ 6 h 2256"/>
              <a:gd name="T34" fmla="*/ 900 w 2253"/>
              <a:gd name="T35" fmla="*/ 23 h 2256"/>
              <a:gd name="T36" fmla="*/ 789 w 2253"/>
              <a:gd name="T37" fmla="*/ 52 h 2256"/>
              <a:gd name="T38" fmla="*/ 682 w 2253"/>
              <a:gd name="T39" fmla="*/ 92 h 2256"/>
              <a:gd name="T40" fmla="*/ 579 w 2253"/>
              <a:gd name="T41" fmla="*/ 142 h 2256"/>
              <a:gd name="T42" fmla="*/ 483 w 2253"/>
              <a:gd name="T43" fmla="*/ 203 h 2256"/>
              <a:gd name="T44" fmla="*/ 393 w 2253"/>
              <a:gd name="T45" fmla="*/ 272 h 2256"/>
              <a:gd name="T46" fmla="*/ 310 w 2253"/>
              <a:gd name="T47" fmla="*/ 351 h 2256"/>
              <a:gd name="T48" fmla="*/ 236 w 2253"/>
              <a:gd name="T49" fmla="*/ 437 h 2256"/>
              <a:gd name="T50" fmla="*/ 170 w 2253"/>
              <a:gd name="T51" fmla="*/ 531 h 2256"/>
              <a:gd name="T52" fmla="*/ 115 w 2253"/>
              <a:gd name="T53" fmla="*/ 632 h 2256"/>
              <a:gd name="T54" fmla="*/ 70 w 2253"/>
              <a:gd name="T55" fmla="*/ 736 h 2256"/>
              <a:gd name="T56" fmla="*/ 36 w 2253"/>
              <a:gd name="T57" fmla="*/ 846 h 2256"/>
              <a:gd name="T58" fmla="*/ 13 w 2253"/>
              <a:gd name="T59" fmla="*/ 957 h 2256"/>
              <a:gd name="T60" fmla="*/ 1 w 2253"/>
              <a:gd name="T61" fmla="*/ 1071 h 2256"/>
              <a:gd name="T62" fmla="*/ 1 w 2253"/>
              <a:gd name="T63" fmla="*/ 1185 h 2256"/>
              <a:gd name="T64" fmla="*/ 13 w 2253"/>
              <a:gd name="T65" fmla="*/ 1299 h 2256"/>
              <a:gd name="T66" fmla="*/ 36 w 2253"/>
              <a:gd name="T67" fmla="*/ 1410 h 2256"/>
              <a:gd name="T68" fmla="*/ 70 w 2253"/>
              <a:gd name="T69" fmla="*/ 1520 h 2256"/>
              <a:gd name="T70" fmla="*/ 115 w 2253"/>
              <a:gd name="T71" fmla="*/ 1624 h 2256"/>
              <a:gd name="T72" fmla="*/ 170 w 2253"/>
              <a:gd name="T73" fmla="*/ 1725 h 2256"/>
              <a:gd name="T74" fmla="*/ 236 w 2253"/>
              <a:gd name="T75" fmla="*/ 1819 h 2256"/>
              <a:gd name="T76" fmla="*/ 310 w 2253"/>
              <a:gd name="T77" fmla="*/ 1905 h 2256"/>
              <a:gd name="T78" fmla="*/ 393 w 2253"/>
              <a:gd name="T79" fmla="*/ 1984 h 2256"/>
              <a:gd name="T80" fmla="*/ 483 w 2253"/>
              <a:gd name="T81" fmla="*/ 2053 h 2256"/>
              <a:gd name="T82" fmla="*/ 579 w 2253"/>
              <a:gd name="T83" fmla="*/ 2114 h 2256"/>
              <a:gd name="T84" fmla="*/ 682 w 2253"/>
              <a:gd name="T85" fmla="*/ 2165 h 2256"/>
              <a:gd name="T86" fmla="*/ 789 w 2253"/>
              <a:gd name="T87" fmla="*/ 2204 h 2256"/>
              <a:gd name="T88" fmla="*/ 900 w 2253"/>
              <a:gd name="T89" fmla="*/ 2233 h 2256"/>
              <a:gd name="T90" fmla="*/ 1012 w 2253"/>
              <a:gd name="T91" fmla="*/ 2250 h 2256"/>
              <a:gd name="T92" fmla="*/ 1127 w 2253"/>
              <a:gd name="T93" fmla="*/ 2256 h 2256"/>
              <a:gd name="T94" fmla="*/ 1241 w 2253"/>
              <a:gd name="T95" fmla="*/ 2250 h 2256"/>
              <a:gd name="T96" fmla="*/ 1353 w 2253"/>
              <a:gd name="T97" fmla="*/ 2233 h 2256"/>
              <a:gd name="T98" fmla="*/ 1464 w 2253"/>
              <a:gd name="T99" fmla="*/ 2204 h 2256"/>
              <a:gd name="T100" fmla="*/ 1571 w 2253"/>
              <a:gd name="T101" fmla="*/ 2165 h 2256"/>
              <a:gd name="T102" fmla="*/ 1674 w 2253"/>
              <a:gd name="T103" fmla="*/ 2114 h 2256"/>
              <a:gd name="T104" fmla="*/ 1770 w 2253"/>
              <a:gd name="T105" fmla="*/ 2053 h 2256"/>
              <a:gd name="T106" fmla="*/ 1860 w 2253"/>
              <a:gd name="T107" fmla="*/ 1984 h 2256"/>
              <a:gd name="T108" fmla="*/ 1943 w 2253"/>
              <a:gd name="T109" fmla="*/ 1905 h 2256"/>
              <a:gd name="T110" fmla="*/ 2017 w 2253"/>
              <a:gd name="T111" fmla="*/ 1819 h 2256"/>
              <a:gd name="T112" fmla="*/ 2083 w 2253"/>
              <a:gd name="T113" fmla="*/ 1725 h 2256"/>
              <a:gd name="T114" fmla="*/ 2138 w 2253"/>
              <a:gd name="T115" fmla="*/ 1624 h 2256"/>
              <a:gd name="T116" fmla="*/ 2183 w 2253"/>
              <a:gd name="T117" fmla="*/ 1520 h 2256"/>
              <a:gd name="T118" fmla="*/ 2217 w 2253"/>
              <a:gd name="T119" fmla="*/ 1410 h 2256"/>
              <a:gd name="T120" fmla="*/ 2241 w 2253"/>
              <a:gd name="T121" fmla="*/ 1299 h 2256"/>
              <a:gd name="T122" fmla="*/ 2252 w 2253"/>
              <a:gd name="T123" fmla="*/ 1185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53" h="2256">
                <a:moveTo>
                  <a:pt x="2253" y="1128"/>
                </a:moveTo>
                <a:lnTo>
                  <a:pt x="2252" y="1071"/>
                </a:lnTo>
                <a:lnTo>
                  <a:pt x="2247" y="1013"/>
                </a:lnTo>
                <a:lnTo>
                  <a:pt x="2241" y="957"/>
                </a:lnTo>
                <a:lnTo>
                  <a:pt x="2230" y="901"/>
                </a:lnTo>
                <a:lnTo>
                  <a:pt x="2217" y="846"/>
                </a:lnTo>
                <a:lnTo>
                  <a:pt x="2201" y="790"/>
                </a:lnTo>
                <a:lnTo>
                  <a:pt x="2183" y="736"/>
                </a:lnTo>
                <a:lnTo>
                  <a:pt x="2162" y="684"/>
                </a:lnTo>
                <a:lnTo>
                  <a:pt x="2138" y="632"/>
                </a:lnTo>
                <a:lnTo>
                  <a:pt x="2112" y="581"/>
                </a:lnTo>
                <a:lnTo>
                  <a:pt x="2083" y="531"/>
                </a:lnTo>
                <a:lnTo>
                  <a:pt x="2051" y="484"/>
                </a:lnTo>
                <a:lnTo>
                  <a:pt x="2017" y="437"/>
                </a:lnTo>
                <a:lnTo>
                  <a:pt x="1981" y="393"/>
                </a:lnTo>
                <a:lnTo>
                  <a:pt x="1943" y="351"/>
                </a:lnTo>
                <a:lnTo>
                  <a:pt x="1903" y="310"/>
                </a:lnTo>
                <a:lnTo>
                  <a:pt x="1860" y="272"/>
                </a:lnTo>
                <a:lnTo>
                  <a:pt x="1816" y="236"/>
                </a:lnTo>
                <a:lnTo>
                  <a:pt x="1770" y="203"/>
                </a:lnTo>
                <a:lnTo>
                  <a:pt x="1722" y="171"/>
                </a:lnTo>
                <a:lnTo>
                  <a:pt x="1674" y="142"/>
                </a:lnTo>
                <a:lnTo>
                  <a:pt x="1623" y="116"/>
                </a:lnTo>
                <a:lnTo>
                  <a:pt x="1571" y="92"/>
                </a:lnTo>
                <a:lnTo>
                  <a:pt x="1518" y="71"/>
                </a:lnTo>
                <a:lnTo>
                  <a:pt x="1464" y="52"/>
                </a:lnTo>
                <a:lnTo>
                  <a:pt x="1409" y="36"/>
                </a:lnTo>
                <a:lnTo>
                  <a:pt x="1353" y="23"/>
                </a:lnTo>
                <a:lnTo>
                  <a:pt x="1297" y="13"/>
                </a:lnTo>
                <a:lnTo>
                  <a:pt x="1241" y="6"/>
                </a:lnTo>
                <a:lnTo>
                  <a:pt x="1183" y="1"/>
                </a:lnTo>
                <a:lnTo>
                  <a:pt x="1127" y="0"/>
                </a:lnTo>
                <a:lnTo>
                  <a:pt x="1070" y="1"/>
                </a:lnTo>
                <a:lnTo>
                  <a:pt x="1012" y="6"/>
                </a:lnTo>
                <a:lnTo>
                  <a:pt x="956" y="13"/>
                </a:lnTo>
                <a:lnTo>
                  <a:pt x="900" y="23"/>
                </a:lnTo>
                <a:lnTo>
                  <a:pt x="844" y="36"/>
                </a:lnTo>
                <a:lnTo>
                  <a:pt x="789" y="52"/>
                </a:lnTo>
                <a:lnTo>
                  <a:pt x="736" y="71"/>
                </a:lnTo>
                <a:lnTo>
                  <a:pt x="682" y="92"/>
                </a:lnTo>
                <a:lnTo>
                  <a:pt x="630" y="116"/>
                </a:lnTo>
                <a:lnTo>
                  <a:pt x="579" y="142"/>
                </a:lnTo>
                <a:lnTo>
                  <a:pt x="531" y="171"/>
                </a:lnTo>
                <a:lnTo>
                  <a:pt x="483" y="203"/>
                </a:lnTo>
                <a:lnTo>
                  <a:pt x="437" y="236"/>
                </a:lnTo>
                <a:lnTo>
                  <a:pt x="393" y="272"/>
                </a:lnTo>
                <a:lnTo>
                  <a:pt x="350" y="310"/>
                </a:lnTo>
                <a:lnTo>
                  <a:pt x="310" y="351"/>
                </a:lnTo>
                <a:lnTo>
                  <a:pt x="272" y="393"/>
                </a:lnTo>
                <a:lnTo>
                  <a:pt x="236" y="437"/>
                </a:lnTo>
                <a:lnTo>
                  <a:pt x="202" y="484"/>
                </a:lnTo>
                <a:lnTo>
                  <a:pt x="170" y="531"/>
                </a:lnTo>
                <a:lnTo>
                  <a:pt x="141" y="581"/>
                </a:lnTo>
                <a:lnTo>
                  <a:pt x="115" y="632"/>
                </a:lnTo>
                <a:lnTo>
                  <a:pt x="91" y="684"/>
                </a:lnTo>
                <a:lnTo>
                  <a:pt x="70" y="736"/>
                </a:lnTo>
                <a:lnTo>
                  <a:pt x="52" y="790"/>
                </a:lnTo>
                <a:lnTo>
                  <a:pt x="36" y="846"/>
                </a:lnTo>
                <a:lnTo>
                  <a:pt x="23" y="901"/>
                </a:lnTo>
                <a:lnTo>
                  <a:pt x="13" y="957"/>
                </a:lnTo>
                <a:lnTo>
                  <a:pt x="6" y="1013"/>
                </a:lnTo>
                <a:lnTo>
                  <a:pt x="1" y="1071"/>
                </a:lnTo>
                <a:lnTo>
                  <a:pt x="0" y="1128"/>
                </a:lnTo>
                <a:lnTo>
                  <a:pt x="1" y="1185"/>
                </a:lnTo>
                <a:lnTo>
                  <a:pt x="6" y="1243"/>
                </a:lnTo>
                <a:lnTo>
                  <a:pt x="13" y="1299"/>
                </a:lnTo>
                <a:lnTo>
                  <a:pt x="23" y="1355"/>
                </a:lnTo>
                <a:lnTo>
                  <a:pt x="36" y="1410"/>
                </a:lnTo>
                <a:lnTo>
                  <a:pt x="52" y="1466"/>
                </a:lnTo>
                <a:lnTo>
                  <a:pt x="70" y="1520"/>
                </a:lnTo>
                <a:lnTo>
                  <a:pt x="91" y="1572"/>
                </a:lnTo>
                <a:lnTo>
                  <a:pt x="115" y="1624"/>
                </a:lnTo>
                <a:lnTo>
                  <a:pt x="141" y="1675"/>
                </a:lnTo>
                <a:lnTo>
                  <a:pt x="170" y="1725"/>
                </a:lnTo>
                <a:lnTo>
                  <a:pt x="202" y="1772"/>
                </a:lnTo>
                <a:lnTo>
                  <a:pt x="236" y="1819"/>
                </a:lnTo>
                <a:lnTo>
                  <a:pt x="272" y="1863"/>
                </a:lnTo>
                <a:lnTo>
                  <a:pt x="310" y="1905"/>
                </a:lnTo>
                <a:lnTo>
                  <a:pt x="350" y="1946"/>
                </a:lnTo>
                <a:lnTo>
                  <a:pt x="393" y="1984"/>
                </a:lnTo>
                <a:lnTo>
                  <a:pt x="437" y="2020"/>
                </a:lnTo>
                <a:lnTo>
                  <a:pt x="483" y="2053"/>
                </a:lnTo>
                <a:lnTo>
                  <a:pt x="531" y="2085"/>
                </a:lnTo>
                <a:lnTo>
                  <a:pt x="579" y="2114"/>
                </a:lnTo>
                <a:lnTo>
                  <a:pt x="630" y="2140"/>
                </a:lnTo>
                <a:lnTo>
                  <a:pt x="682" y="2165"/>
                </a:lnTo>
                <a:lnTo>
                  <a:pt x="736" y="2185"/>
                </a:lnTo>
                <a:lnTo>
                  <a:pt x="789" y="2204"/>
                </a:lnTo>
                <a:lnTo>
                  <a:pt x="844" y="2220"/>
                </a:lnTo>
                <a:lnTo>
                  <a:pt x="900" y="2233"/>
                </a:lnTo>
                <a:lnTo>
                  <a:pt x="956" y="2243"/>
                </a:lnTo>
                <a:lnTo>
                  <a:pt x="1012" y="2250"/>
                </a:lnTo>
                <a:lnTo>
                  <a:pt x="1070" y="2255"/>
                </a:lnTo>
                <a:lnTo>
                  <a:pt x="1127" y="2256"/>
                </a:lnTo>
                <a:lnTo>
                  <a:pt x="1183" y="2255"/>
                </a:lnTo>
                <a:lnTo>
                  <a:pt x="1241" y="2250"/>
                </a:lnTo>
                <a:lnTo>
                  <a:pt x="1297" y="2243"/>
                </a:lnTo>
                <a:lnTo>
                  <a:pt x="1353" y="2233"/>
                </a:lnTo>
                <a:lnTo>
                  <a:pt x="1409" y="2220"/>
                </a:lnTo>
                <a:lnTo>
                  <a:pt x="1464" y="2204"/>
                </a:lnTo>
                <a:lnTo>
                  <a:pt x="1518" y="2185"/>
                </a:lnTo>
                <a:lnTo>
                  <a:pt x="1571" y="2165"/>
                </a:lnTo>
                <a:lnTo>
                  <a:pt x="1623" y="2140"/>
                </a:lnTo>
                <a:lnTo>
                  <a:pt x="1674" y="2114"/>
                </a:lnTo>
                <a:lnTo>
                  <a:pt x="1722" y="2085"/>
                </a:lnTo>
                <a:lnTo>
                  <a:pt x="1770" y="2053"/>
                </a:lnTo>
                <a:lnTo>
                  <a:pt x="1816" y="2020"/>
                </a:lnTo>
                <a:lnTo>
                  <a:pt x="1860" y="1984"/>
                </a:lnTo>
                <a:lnTo>
                  <a:pt x="1903" y="1946"/>
                </a:lnTo>
                <a:lnTo>
                  <a:pt x="1943" y="1905"/>
                </a:lnTo>
                <a:lnTo>
                  <a:pt x="1981" y="1863"/>
                </a:lnTo>
                <a:lnTo>
                  <a:pt x="2017" y="1819"/>
                </a:lnTo>
                <a:lnTo>
                  <a:pt x="2051" y="1772"/>
                </a:lnTo>
                <a:lnTo>
                  <a:pt x="2083" y="1725"/>
                </a:lnTo>
                <a:lnTo>
                  <a:pt x="2112" y="1675"/>
                </a:lnTo>
                <a:lnTo>
                  <a:pt x="2138" y="1624"/>
                </a:lnTo>
                <a:lnTo>
                  <a:pt x="2162" y="1572"/>
                </a:lnTo>
                <a:lnTo>
                  <a:pt x="2183" y="1520"/>
                </a:lnTo>
                <a:lnTo>
                  <a:pt x="2201" y="1466"/>
                </a:lnTo>
                <a:lnTo>
                  <a:pt x="2217" y="1410"/>
                </a:lnTo>
                <a:lnTo>
                  <a:pt x="2230" y="1355"/>
                </a:lnTo>
                <a:lnTo>
                  <a:pt x="2241" y="1299"/>
                </a:lnTo>
                <a:lnTo>
                  <a:pt x="2247" y="1243"/>
                </a:lnTo>
                <a:lnTo>
                  <a:pt x="2252" y="1185"/>
                </a:lnTo>
                <a:lnTo>
                  <a:pt x="2253" y="1128"/>
                </a:lnTo>
                <a:close/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588000" y="5372100"/>
            <a:ext cx="38592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4119563" y="3579813"/>
            <a:ext cx="35385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7658100" y="381000"/>
            <a:ext cx="893763" cy="24320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8551863" y="381000"/>
            <a:ext cx="895350" cy="24320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7275513" y="3195638"/>
            <a:ext cx="2938463" cy="2943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7658100" y="79375"/>
            <a:ext cx="0" cy="35004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9447213" y="2813050"/>
            <a:ext cx="0" cy="25590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8551863" y="381000"/>
            <a:ext cx="0" cy="4094163"/>
          </a:xfrm>
          <a:prstGeom prst="line">
            <a:avLst/>
          </a:prstGeom>
          <a:noFill/>
          <a:ln w="1587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3622675" y="2044700"/>
            <a:ext cx="6223000" cy="0"/>
          </a:xfrm>
          <a:prstGeom prst="line">
            <a:avLst/>
          </a:prstGeom>
          <a:noFill/>
          <a:ln w="1587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8042275" y="1533525"/>
            <a:ext cx="1020763" cy="1022350"/>
          </a:xfrm>
          <a:custGeom>
            <a:avLst/>
            <a:gdLst>
              <a:gd name="T0" fmla="*/ 1285 w 1286"/>
              <a:gd name="T1" fmla="*/ 601 h 1288"/>
              <a:gd name="T2" fmla="*/ 1273 w 1286"/>
              <a:gd name="T3" fmla="*/ 515 h 1288"/>
              <a:gd name="T4" fmla="*/ 1250 w 1286"/>
              <a:gd name="T5" fmla="*/ 432 h 1288"/>
              <a:gd name="T6" fmla="*/ 1217 w 1286"/>
              <a:gd name="T7" fmla="*/ 354 h 1288"/>
              <a:gd name="T8" fmla="*/ 1173 w 1286"/>
              <a:gd name="T9" fmla="*/ 280 h 1288"/>
              <a:gd name="T10" fmla="*/ 1119 w 1286"/>
              <a:gd name="T11" fmla="*/ 211 h 1288"/>
              <a:gd name="T12" fmla="*/ 1058 w 1286"/>
              <a:gd name="T13" fmla="*/ 152 h 1288"/>
              <a:gd name="T14" fmla="*/ 989 w 1286"/>
              <a:gd name="T15" fmla="*/ 101 h 1288"/>
              <a:gd name="T16" fmla="*/ 913 w 1286"/>
              <a:gd name="T17" fmla="*/ 60 h 1288"/>
              <a:gd name="T18" fmla="*/ 834 w 1286"/>
              <a:gd name="T19" fmla="*/ 28 h 1288"/>
              <a:gd name="T20" fmla="*/ 749 w 1286"/>
              <a:gd name="T21" fmla="*/ 9 h 1288"/>
              <a:gd name="T22" fmla="*/ 665 w 1286"/>
              <a:gd name="T23" fmla="*/ 0 h 1288"/>
              <a:gd name="T24" fmla="*/ 578 w 1286"/>
              <a:gd name="T25" fmla="*/ 3 h 1288"/>
              <a:gd name="T26" fmla="*/ 494 w 1286"/>
              <a:gd name="T27" fmla="*/ 17 h 1288"/>
              <a:gd name="T28" fmla="*/ 411 w 1286"/>
              <a:gd name="T29" fmla="*/ 42 h 1288"/>
              <a:gd name="T30" fmla="*/ 334 w 1286"/>
              <a:gd name="T31" fmla="*/ 79 h 1288"/>
              <a:gd name="T32" fmla="*/ 261 w 1286"/>
              <a:gd name="T33" fmla="*/ 126 h 1288"/>
              <a:gd name="T34" fmla="*/ 195 w 1286"/>
              <a:gd name="T35" fmla="*/ 181 h 1288"/>
              <a:gd name="T36" fmla="*/ 138 w 1286"/>
              <a:gd name="T37" fmla="*/ 245 h 1288"/>
              <a:gd name="T38" fmla="*/ 90 w 1286"/>
              <a:gd name="T39" fmla="*/ 315 h 1288"/>
              <a:gd name="T40" fmla="*/ 50 w 1286"/>
              <a:gd name="T41" fmla="*/ 393 h 1288"/>
              <a:gd name="T42" fmla="*/ 23 w 1286"/>
              <a:gd name="T43" fmla="*/ 474 h 1288"/>
              <a:gd name="T44" fmla="*/ 5 w 1286"/>
              <a:gd name="T45" fmla="*/ 558 h 1288"/>
              <a:gd name="T46" fmla="*/ 0 w 1286"/>
              <a:gd name="T47" fmla="*/ 644 h 1288"/>
              <a:gd name="T48" fmla="*/ 5 w 1286"/>
              <a:gd name="T49" fmla="*/ 730 h 1288"/>
              <a:gd name="T50" fmla="*/ 23 w 1286"/>
              <a:gd name="T51" fmla="*/ 814 h 1288"/>
              <a:gd name="T52" fmla="*/ 50 w 1286"/>
              <a:gd name="T53" fmla="*/ 895 h 1288"/>
              <a:gd name="T54" fmla="*/ 90 w 1286"/>
              <a:gd name="T55" fmla="*/ 972 h 1288"/>
              <a:gd name="T56" fmla="*/ 138 w 1286"/>
              <a:gd name="T57" fmla="*/ 1043 h 1288"/>
              <a:gd name="T58" fmla="*/ 195 w 1286"/>
              <a:gd name="T59" fmla="*/ 1107 h 1288"/>
              <a:gd name="T60" fmla="*/ 261 w 1286"/>
              <a:gd name="T61" fmla="*/ 1162 h 1288"/>
              <a:gd name="T62" fmla="*/ 334 w 1286"/>
              <a:gd name="T63" fmla="*/ 1208 h 1288"/>
              <a:gd name="T64" fmla="*/ 411 w 1286"/>
              <a:gd name="T65" fmla="*/ 1245 h 1288"/>
              <a:gd name="T66" fmla="*/ 494 w 1286"/>
              <a:gd name="T67" fmla="*/ 1271 h 1288"/>
              <a:gd name="T68" fmla="*/ 578 w 1286"/>
              <a:gd name="T69" fmla="*/ 1285 h 1288"/>
              <a:gd name="T70" fmla="*/ 665 w 1286"/>
              <a:gd name="T71" fmla="*/ 1288 h 1288"/>
              <a:gd name="T72" fmla="*/ 749 w 1286"/>
              <a:gd name="T73" fmla="*/ 1279 h 1288"/>
              <a:gd name="T74" fmla="*/ 834 w 1286"/>
              <a:gd name="T75" fmla="*/ 1259 h 1288"/>
              <a:gd name="T76" fmla="*/ 913 w 1286"/>
              <a:gd name="T77" fmla="*/ 1228 h 1288"/>
              <a:gd name="T78" fmla="*/ 989 w 1286"/>
              <a:gd name="T79" fmla="*/ 1186 h 1288"/>
              <a:gd name="T80" fmla="*/ 1058 w 1286"/>
              <a:gd name="T81" fmla="*/ 1136 h 1288"/>
              <a:gd name="T82" fmla="*/ 1119 w 1286"/>
              <a:gd name="T83" fmla="*/ 1077 h 1288"/>
              <a:gd name="T84" fmla="*/ 1173 w 1286"/>
              <a:gd name="T85" fmla="*/ 1008 h 1288"/>
              <a:gd name="T86" fmla="*/ 1217 w 1286"/>
              <a:gd name="T87" fmla="*/ 934 h 1288"/>
              <a:gd name="T88" fmla="*/ 1250 w 1286"/>
              <a:gd name="T89" fmla="*/ 856 h 1288"/>
              <a:gd name="T90" fmla="*/ 1273 w 1286"/>
              <a:gd name="T91" fmla="*/ 772 h 1288"/>
              <a:gd name="T92" fmla="*/ 1285 w 1286"/>
              <a:gd name="T93" fmla="*/ 687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6" h="1288">
                <a:moveTo>
                  <a:pt x="1286" y="644"/>
                </a:moveTo>
                <a:lnTo>
                  <a:pt x="1285" y="601"/>
                </a:lnTo>
                <a:lnTo>
                  <a:pt x="1280" y="558"/>
                </a:lnTo>
                <a:lnTo>
                  <a:pt x="1273" y="515"/>
                </a:lnTo>
                <a:lnTo>
                  <a:pt x="1263" y="474"/>
                </a:lnTo>
                <a:lnTo>
                  <a:pt x="1250" y="432"/>
                </a:lnTo>
                <a:lnTo>
                  <a:pt x="1235" y="393"/>
                </a:lnTo>
                <a:lnTo>
                  <a:pt x="1217" y="354"/>
                </a:lnTo>
                <a:lnTo>
                  <a:pt x="1196" y="315"/>
                </a:lnTo>
                <a:lnTo>
                  <a:pt x="1173" y="280"/>
                </a:lnTo>
                <a:lnTo>
                  <a:pt x="1147" y="245"/>
                </a:lnTo>
                <a:lnTo>
                  <a:pt x="1119" y="211"/>
                </a:lnTo>
                <a:lnTo>
                  <a:pt x="1090" y="181"/>
                </a:lnTo>
                <a:lnTo>
                  <a:pt x="1058" y="152"/>
                </a:lnTo>
                <a:lnTo>
                  <a:pt x="1025" y="126"/>
                </a:lnTo>
                <a:lnTo>
                  <a:pt x="989" y="101"/>
                </a:lnTo>
                <a:lnTo>
                  <a:pt x="952" y="79"/>
                </a:lnTo>
                <a:lnTo>
                  <a:pt x="913" y="60"/>
                </a:lnTo>
                <a:lnTo>
                  <a:pt x="874" y="42"/>
                </a:lnTo>
                <a:lnTo>
                  <a:pt x="834" y="28"/>
                </a:lnTo>
                <a:lnTo>
                  <a:pt x="792" y="17"/>
                </a:lnTo>
                <a:lnTo>
                  <a:pt x="749" y="9"/>
                </a:lnTo>
                <a:lnTo>
                  <a:pt x="708" y="3"/>
                </a:lnTo>
                <a:lnTo>
                  <a:pt x="665" y="0"/>
                </a:lnTo>
                <a:lnTo>
                  <a:pt x="621" y="0"/>
                </a:lnTo>
                <a:lnTo>
                  <a:pt x="578" y="3"/>
                </a:lnTo>
                <a:lnTo>
                  <a:pt x="536" y="9"/>
                </a:lnTo>
                <a:lnTo>
                  <a:pt x="494" y="17"/>
                </a:lnTo>
                <a:lnTo>
                  <a:pt x="452" y="28"/>
                </a:lnTo>
                <a:lnTo>
                  <a:pt x="411" y="42"/>
                </a:lnTo>
                <a:lnTo>
                  <a:pt x="372" y="60"/>
                </a:lnTo>
                <a:lnTo>
                  <a:pt x="334" y="79"/>
                </a:lnTo>
                <a:lnTo>
                  <a:pt x="297" y="101"/>
                </a:lnTo>
                <a:lnTo>
                  <a:pt x="261" y="126"/>
                </a:lnTo>
                <a:lnTo>
                  <a:pt x="227" y="152"/>
                </a:lnTo>
                <a:lnTo>
                  <a:pt x="195" y="181"/>
                </a:lnTo>
                <a:lnTo>
                  <a:pt x="166" y="211"/>
                </a:lnTo>
                <a:lnTo>
                  <a:pt x="138" y="245"/>
                </a:lnTo>
                <a:lnTo>
                  <a:pt x="113" y="280"/>
                </a:lnTo>
                <a:lnTo>
                  <a:pt x="90" y="315"/>
                </a:lnTo>
                <a:lnTo>
                  <a:pt x="69" y="354"/>
                </a:lnTo>
                <a:lnTo>
                  <a:pt x="50" y="393"/>
                </a:lnTo>
                <a:lnTo>
                  <a:pt x="35" y="432"/>
                </a:lnTo>
                <a:lnTo>
                  <a:pt x="23" y="474"/>
                </a:lnTo>
                <a:lnTo>
                  <a:pt x="12" y="515"/>
                </a:lnTo>
                <a:lnTo>
                  <a:pt x="5" y="558"/>
                </a:lnTo>
                <a:lnTo>
                  <a:pt x="1" y="601"/>
                </a:lnTo>
                <a:lnTo>
                  <a:pt x="0" y="644"/>
                </a:lnTo>
                <a:lnTo>
                  <a:pt x="1" y="687"/>
                </a:lnTo>
                <a:lnTo>
                  <a:pt x="5" y="730"/>
                </a:lnTo>
                <a:lnTo>
                  <a:pt x="12" y="772"/>
                </a:lnTo>
                <a:lnTo>
                  <a:pt x="23" y="814"/>
                </a:lnTo>
                <a:lnTo>
                  <a:pt x="35" y="856"/>
                </a:lnTo>
                <a:lnTo>
                  <a:pt x="50" y="895"/>
                </a:lnTo>
                <a:lnTo>
                  <a:pt x="69" y="934"/>
                </a:lnTo>
                <a:lnTo>
                  <a:pt x="90" y="972"/>
                </a:lnTo>
                <a:lnTo>
                  <a:pt x="113" y="1008"/>
                </a:lnTo>
                <a:lnTo>
                  <a:pt x="138" y="1043"/>
                </a:lnTo>
                <a:lnTo>
                  <a:pt x="166" y="1077"/>
                </a:lnTo>
                <a:lnTo>
                  <a:pt x="195" y="1107"/>
                </a:lnTo>
                <a:lnTo>
                  <a:pt x="227" y="1136"/>
                </a:lnTo>
                <a:lnTo>
                  <a:pt x="261" y="1162"/>
                </a:lnTo>
                <a:lnTo>
                  <a:pt x="297" y="1186"/>
                </a:lnTo>
                <a:lnTo>
                  <a:pt x="334" y="1208"/>
                </a:lnTo>
                <a:lnTo>
                  <a:pt x="372" y="1228"/>
                </a:lnTo>
                <a:lnTo>
                  <a:pt x="411" y="1245"/>
                </a:lnTo>
                <a:lnTo>
                  <a:pt x="452" y="1259"/>
                </a:lnTo>
                <a:lnTo>
                  <a:pt x="494" y="1271"/>
                </a:lnTo>
                <a:lnTo>
                  <a:pt x="536" y="1279"/>
                </a:lnTo>
                <a:lnTo>
                  <a:pt x="578" y="1285"/>
                </a:lnTo>
                <a:lnTo>
                  <a:pt x="621" y="1288"/>
                </a:lnTo>
                <a:lnTo>
                  <a:pt x="665" y="1288"/>
                </a:lnTo>
                <a:lnTo>
                  <a:pt x="708" y="1285"/>
                </a:lnTo>
                <a:lnTo>
                  <a:pt x="749" y="1279"/>
                </a:lnTo>
                <a:lnTo>
                  <a:pt x="792" y="1271"/>
                </a:lnTo>
                <a:lnTo>
                  <a:pt x="834" y="1259"/>
                </a:lnTo>
                <a:lnTo>
                  <a:pt x="874" y="1245"/>
                </a:lnTo>
                <a:lnTo>
                  <a:pt x="913" y="1228"/>
                </a:lnTo>
                <a:lnTo>
                  <a:pt x="952" y="1208"/>
                </a:lnTo>
                <a:lnTo>
                  <a:pt x="989" y="1186"/>
                </a:lnTo>
                <a:lnTo>
                  <a:pt x="1025" y="1162"/>
                </a:lnTo>
                <a:lnTo>
                  <a:pt x="1058" y="1136"/>
                </a:lnTo>
                <a:lnTo>
                  <a:pt x="1090" y="1107"/>
                </a:lnTo>
                <a:lnTo>
                  <a:pt x="1119" y="1077"/>
                </a:lnTo>
                <a:lnTo>
                  <a:pt x="1147" y="1043"/>
                </a:lnTo>
                <a:lnTo>
                  <a:pt x="1173" y="1008"/>
                </a:lnTo>
                <a:lnTo>
                  <a:pt x="1196" y="972"/>
                </a:lnTo>
                <a:lnTo>
                  <a:pt x="1217" y="934"/>
                </a:lnTo>
                <a:lnTo>
                  <a:pt x="1235" y="895"/>
                </a:lnTo>
                <a:lnTo>
                  <a:pt x="1250" y="856"/>
                </a:lnTo>
                <a:lnTo>
                  <a:pt x="1263" y="814"/>
                </a:lnTo>
                <a:lnTo>
                  <a:pt x="1273" y="772"/>
                </a:lnTo>
                <a:lnTo>
                  <a:pt x="1280" y="730"/>
                </a:lnTo>
                <a:lnTo>
                  <a:pt x="1285" y="687"/>
                </a:lnTo>
                <a:lnTo>
                  <a:pt x="1286" y="644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8042275" y="2044700"/>
            <a:ext cx="0" cy="19192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H="1">
            <a:off x="3648075" y="3963988"/>
            <a:ext cx="43942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9064625" y="2044700"/>
            <a:ext cx="0" cy="2943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H="1">
            <a:off x="3886200" y="4987925"/>
            <a:ext cx="51784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4284663" y="1466850"/>
            <a:ext cx="0" cy="46926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7658100" y="2813050"/>
            <a:ext cx="17891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4284663" y="3963988"/>
            <a:ext cx="0" cy="1023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V="1">
            <a:off x="4692650" y="2813050"/>
            <a:ext cx="0" cy="16621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V="1">
            <a:off x="6483350" y="2813050"/>
            <a:ext cx="0" cy="16621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V="1">
            <a:off x="4692650" y="381000"/>
            <a:ext cx="895350" cy="24320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5588000" y="381000"/>
            <a:ext cx="895350" cy="24320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4692650" y="2813050"/>
            <a:ext cx="17907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H="1">
            <a:off x="5588000" y="381000"/>
            <a:ext cx="29638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H="1">
            <a:off x="4284663" y="1531938"/>
            <a:ext cx="42672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H="1">
            <a:off x="4284663" y="2555875"/>
            <a:ext cx="42672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V="1">
            <a:off x="4692650" y="2555875"/>
            <a:ext cx="95250" cy="2571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H="1">
            <a:off x="4284663" y="2555875"/>
            <a:ext cx="5032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V="1">
            <a:off x="4284663" y="1531938"/>
            <a:ext cx="0" cy="1023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4284663" y="1531938"/>
            <a:ext cx="879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V="1">
            <a:off x="5164138" y="381000"/>
            <a:ext cx="423863" cy="1150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5588000" y="381000"/>
            <a:ext cx="423863" cy="1150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6011863" y="1531938"/>
            <a:ext cx="879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6891338" y="1531938"/>
            <a:ext cx="0" cy="1023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H="1">
            <a:off x="6388100" y="2555875"/>
            <a:ext cx="5032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>
            <a:off x="6388100" y="2555875"/>
            <a:ext cx="95250" cy="2571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6891338" y="3963988"/>
            <a:ext cx="0" cy="1023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V="1">
            <a:off x="8191500" y="1682750"/>
            <a:ext cx="722313" cy="7239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 flipH="1" flipV="1">
            <a:off x="8191500" y="1682750"/>
            <a:ext cx="722313" cy="7239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 flipH="1">
            <a:off x="4284663" y="1682750"/>
            <a:ext cx="46291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 flipH="1">
            <a:off x="4284663" y="2406650"/>
            <a:ext cx="46291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>
            <a:off x="8191500" y="1682750"/>
            <a:ext cx="0" cy="24304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8913813" y="1682750"/>
            <a:ext cx="0" cy="31543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 flipH="1">
            <a:off x="4284663" y="4113213"/>
            <a:ext cx="39068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 flipH="1">
            <a:off x="4284663" y="4837113"/>
            <a:ext cx="46291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0"/>
          <p:cNvSpPr>
            <a:spLocks/>
          </p:cNvSpPr>
          <p:nvPr/>
        </p:nvSpPr>
        <p:spPr bwMode="auto">
          <a:xfrm>
            <a:off x="4854575" y="3579813"/>
            <a:ext cx="1466850" cy="384175"/>
          </a:xfrm>
          <a:custGeom>
            <a:avLst/>
            <a:gdLst>
              <a:gd name="T0" fmla="*/ 1849 w 1849"/>
              <a:gd name="T1" fmla="*/ 484 h 484"/>
              <a:gd name="T2" fmla="*/ 1815 w 1849"/>
              <a:gd name="T3" fmla="*/ 437 h 484"/>
              <a:gd name="T4" fmla="*/ 1779 w 1849"/>
              <a:gd name="T5" fmla="*/ 393 h 484"/>
              <a:gd name="T6" fmla="*/ 1741 w 1849"/>
              <a:gd name="T7" fmla="*/ 351 h 484"/>
              <a:gd name="T8" fmla="*/ 1701 w 1849"/>
              <a:gd name="T9" fmla="*/ 310 h 484"/>
              <a:gd name="T10" fmla="*/ 1658 w 1849"/>
              <a:gd name="T11" fmla="*/ 272 h 484"/>
              <a:gd name="T12" fmla="*/ 1614 w 1849"/>
              <a:gd name="T13" fmla="*/ 236 h 484"/>
              <a:gd name="T14" fmla="*/ 1568 w 1849"/>
              <a:gd name="T15" fmla="*/ 203 h 484"/>
              <a:gd name="T16" fmla="*/ 1520 w 1849"/>
              <a:gd name="T17" fmla="*/ 171 h 484"/>
              <a:gd name="T18" fmla="*/ 1472 w 1849"/>
              <a:gd name="T19" fmla="*/ 141 h 484"/>
              <a:gd name="T20" fmla="*/ 1421 w 1849"/>
              <a:gd name="T21" fmla="*/ 116 h 484"/>
              <a:gd name="T22" fmla="*/ 1369 w 1849"/>
              <a:gd name="T23" fmla="*/ 92 h 484"/>
              <a:gd name="T24" fmla="*/ 1316 w 1849"/>
              <a:gd name="T25" fmla="*/ 71 h 484"/>
              <a:gd name="T26" fmla="*/ 1262 w 1849"/>
              <a:gd name="T27" fmla="*/ 52 h 484"/>
              <a:gd name="T28" fmla="*/ 1207 w 1849"/>
              <a:gd name="T29" fmla="*/ 36 h 484"/>
              <a:gd name="T30" fmla="*/ 1151 w 1849"/>
              <a:gd name="T31" fmla="*/ 23 h 484"/>
              <a:gd name="T32" fmla="*/ 1095 w 1849"/>
              <a:gd name="T33" fmla="*/ 13 h 484"/>
              <a:gd name="T34" fmla="*/ 1039 w 1849"/>
              <a:gd name="T35" fmla="*/ 6 h 484"/>
              <a:gd name="T36" fmla="*/ 981 w 1849"/>
              <a:gd name="T37" fmla="*/ 1 h 484"/>
              <a:gd name="T38" fmla="*/ 925 w 1849"/>
              <a:gd name="T39" fmla="*/ 0 h 484"/>
              <a:gd name="T40" fmla="*/ 868 w 1849"/>
              <a:gd name="T41" fmla="*/ 1 h 484"/>
              <a:gd name="T42" fmla="*/ 810 w 1849"/>
              <a:gd name="T43" fmla="*/ 6 h 484"/>
              <a:gd name="T44" fmla="*/ 754 w 1849"/>
              <a:gd name="T45" fmla="*/ 13 h 484"/>
              <a:gd name="T46" fmla="*/ 698 w 1849"/>
              <a:gd name="T47" fmla="*/ 23 h 484"/>
              <a:gd name="T48" fmla="*/ 642 w 1849"/>
              <a:gd name="T49" fmla="*/ 36 h 484"/>
              <a:gd name="T50" fmla="*/ 587 w 1849"/>
              <a:gd name="T51" fmla="*/ 52 h 484"/>
              <a:gd name="T52" fmla="*/ 534 w 1849"/>
              <a:gd name="T53" fmla="*/ 71 h 484"/>
              <a:gd name="T54" fmla="*/ 480 w 1849"/>
              <a:gd name="T55" fmla="*/ 92 h 484"/>
              <a:gd name="T56" fmla="*/ 428 w 1849"/>
              <a:gd name="T57" fmla="*/ 116 h 484"/>
              <a:gd name="T58" fmla="*/ 377 w 1849"/>
              <a:gd name="T59" fmla="*/ 141 h 484"/>
              <a:gd name="T60" fmla="*/ 329 w 1849"/>
              <a:gd name="T61" fmla="*/ 171 h 484"/>
              <a:gd name="T62" fmla="*/ 281 w 1849"/>
              <a:gd name="T63" fmla="*/ 203 h 484"/>
              <a:gd name="T64" fmla="*/ 235 w 1849"/>
              <a:gd name="T65" fmla="*/ 236 h 484"/>
              <a:gd name="T66" fmla="*/ 191 w 1849"/>
              <a:gd name="T67" fmla="*/ 272 h 484"/>
              <a:gd name="T68" fmla="*/ 148 w 1849"/>
              <a:gd name="T69" fmla="*/ 310 h 484"/>
              <a:gd name="T70" fmla="*/ 108 w 1849"/>
              <a:gd name="T71" fmla="*/ 351 h 484"/>
              <a:gd name="T72" fmla="*/ 70 w 1849"/>
              <a:gd name="T73" fmla="*/ 393 h 484"/>
              <a:gd name="T74" fmla="*/ 34 w 1849"/>
              <a:gd name="T75" fmla="*/ 437 h 484"/>
              <a:gd name="T76" fmla="*/ 0 w 1849"/>
              <a:gd name="T77" fmla="*/ 48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49" h="484">
                <a:moveTo>
                  <a:pt x="1849" y="484"/>
                </a:moveTo>
                <a:lnTo>
                  <a:pt x="1815" y="437"/>
                </a:lnTo>
                <a:lnTo>
                  <a:pt x="1779" y="393"/>
                </a:lnTo>
                <a:lnTo>
                  <a:pt x="1741" y="351"/>
                </a:lnTo>
                <a:lnTo>
                  <a:pt x="1701" y="310"/>
                </a:lnTo>
                <a:lnTo>
                  <a:pt x="1658" y="272"/>
                </a:lnTo>
                <a:lnTo>
                  <a:pt x="1614" y="236"/>
                </a:lnTo>
                <a:lnTo>
                  <a:pt x="1568" y="203"/>
                </a:lnTo>
                <a:lnTo>
                  <a:pt x="1520" y="171"/>
                </a:lnTo>
                <a:lnTo>
                  <a:pt x="1472" y="141"/>
                </a:lnTo>
                <a:lnTo>
                  <a:pt x="1421" y="116"/>
                </a:lnTo>
                <a:lnTo>
                  <a:pt x="1369" y="92"/>
                </a:lnTo>
                <a:lnTo>
                  <a:pt x="1316" y="71"/>
                </a:lnTo>
                <a:lnTo>
                  <a:pt x="1262" y="52"/>
                </a:lnTo>
                <a:lnTo>
                  <a:pt x="1207" y="36"/>
                </a:lnTo>
                <a:lnTo>
                  <a:pt x="1151" y="23"/>
                </a:lnTo>
                <a:lnTo>
                  <a:pt x="1095" y="13"/>
                </a:lnTo>
                <a:lnTo>
                  <a:pt x="1039" y="6"/>
                </a:lnTo>
                <a:lnTo>
                  <a:pt x="981" y="1"/>
                </a:lnTo>
                <a:lnTo>
                  <a:pt x="925" y="0"/>
                </a:lnTo>
                <a:lnTo>
                  <a:pt x="868" y="1"/>
                </a:lnTo>
                <a:lnTo>
                  <a:pt x="810" y="6"/>
                </a:lnTo>
                <a:lnTo>
                  <a:pt x="754" y="13"/>
                </a:lnTo>
                <a:lnTo>
                  <a:pt x="698" y="23"/>
                </a:lnTo>
                <a:lnTo>
                  <a:pt x="642" y="36"/>
                </a:lnTo>
                <a:lnTo>
                  <a:pt x="587" y="52"/>
                </a:lnTo>
                <a:lnTo>
                  <a:pt x="534" y="71"/>
                </a:lnTo>
                <a:lnTo>
                  <a:pt x="480" y="92"/>
                </a:lnTo>
                <a:lnTo>
                  <a:pt x="428" y="116"/>
                </a:lnTo>
                <a:lnTo>
                  <a:pt x="377" y="141"/>
                </a:lnTo>
                <a:lnTo>
                  <a:pt x="329" y="171"/>
                </a:lnTo>
                <a:lnTo>
                  <a:pt x="281" y="203"/>
                </a:lnTo>
                <a:lnTo>
                  <a:pt x="235" y="236"/>
                </a:lnTo>
                <a:lnTo>
                  <a:pt x="191" y="272"/>
                </a:lnTo>
                <a:lnTo>
                  <a:pt x="148" y="310"/>
                </a:lnTo>
                <a:lnTo>
                  <a:pt x="108" y="351"/>
                </a:lnTo>
                <a:lnTo>
                  <a:pt x="70" y="393"/>
                </a:lnTo>
                <a:lnTo>
                  <a:pt x="34" y="437"/>
                </a:lnTo>
                <a:lnTo>
                  <a:pt x="0" y="484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1"/>
          <p:cNvSpPr>
            <a:spLocks/>
          </p:cNvSpPr>
          <p:nvPr/>
        </p:nvSpPr>
        <p:spPr bwMode="auto">
          <a:xfrm>
            <a:off x="4854575" y="4986338"/>
            <a:ext cx="1466850" cy="384175"/>
          </a:xfrm>
          <a:custGeom>
            <a:avLst/>
            <a:gdLst>
              <a:gd name="T0" fmla="*/ 0 w 1849"/>
              <a:gd name="T1" fmla="*/ 0 h 484"/>
              <a:gd name="T2" fmla="*/ 34 w 1849"/>
              <a:gd name="T3" fmla="*/ 47 h 484"/>
              <a:gd name="T4" fmla="*/ 70 w 1849"/>
              <a:gd name="T5" fmla="*/ 91 h 484"/>
              <a:gd name="T6" fmla="*/ 108 w 1849"/>
              <a:gd name="T7" fmla="*/ 133 h 484"/>
              <a:gd name="T8" fmla="*/ 148 w 1849"/>
              <a:gd name="T9" fmla="*/ 174 h 484"/>
              <a:gd name="T10" fmla="*/ 191 w 1849"/>
              <a:gd name="T11" fmla="*/ 212 h 484"/>
              <a:gd name="T12" fmla="*/ 235 w 1849"/>
              <a:gd name="T13" fmla="*/ 248 h 484"/>
              <a:gd name="T14" fmla="*/ 281 w 1849"/>
              <a:gd name="T15" fmla="*/ 281 h 484"/>
              <a:gd name="T16" fmla="*/ 329 w 1849"/>
              <a:gd name="T17" fmla="*/ 313 h 484"/>
              <a:gd name="T18" fmla="*/ 377 w 1849"/>
              <a:gd name="T19" fmla="*/ 343 h 484"/>
              <a:gd name="T20" fmla="*/ 428 w 1849"/>
              <a:gd name="T21" fmla="*/ 368 h 484"/>
              <a:gd name="T22" fmla="*/ 480 w 1849"/>
              <a:gd name="T23" fmla="*/ 393 h 484"/>
              <a:gd name="T24" fmla="*/ 534 w 1849"/>
              <a:gd name="T25" fmla="*/ 413 h 484"/>
              <a:gd name="T26" fmla="*/ 587 w 1849"/>
              <a:gd name="T27" fmla="*/ 432 h 484"/>
              <a:gd name="T28" fmla="*/ 642 w 1849"/>
              <a:gd name="T29" fmla="*/ 448 h 484"/>
              <a:gd name="T30" fmla="*/ 698 w 1849"/>
              <a:gd name="T31" fmla="*/ 461 h 484"/>
              <a:gd name="T32" fmla="*/ 754 w 1849"/>
              <a:gd name="T33" fmla="*/ 471 h 484"/>
              <a:gd name="T34" fmla="*/ 810 w 1849"/>
              <a:gd name="T35" fmla="*/ 478 h 484"/>
              <a:gd name="T36" fmla="*/ 868 w 1849"/>
              <a:gd name="T37" fmla="*/ 483 h 484"/>
              <a:gd name="T38" fmla="*/ 925 w 1849"/>
              <a:gd name="T39" fmla="*/ 484 h 484"/>
              <a:gd name="T40" fmla="*/ 981 w 1849"/>
              <a:gd name="T41" fmla="*/ 483 h 484"/>
              <a:gd name="T42" fmla="*/ 1039 w 1849"/>
              <a:gd name="T43" fmla="*/ 478 h 484"/>
              <a:gd name="T44" fmla="*/ 1095 w 1849"/>
              <a:gd name="T45" fmla="*/ 471 h 484"/>
              <a:gd name="T46" fmla="*/ 1151 w 1849"/>
              <a:gd name="T47" fmla="*/ 461 h 484"/>
              <a:gd name="T48" fmla="*/ 1207 w 1849"/>
              <a:gd name="T49" fmla="*/ 448 h 484"/>
              <a:gd name="T50" fmla="*/ 1262 w 1849"/>
              <a:gd name="T51" fmla="*/ 432 h 484"/>
              <a:gd name="T52" fmla="*/ 1316 w 1849"/>
              <a:gd name="T53" fmla="*/ 413 h 484"/>
              <a:gd name="T54" fmla="*/ 1369 w 1849"/>
              <a:gd name="T55" fmla="*/ 393 h 484"/>
              <a:gd name="T56" fmla="*/ 1421 w 1849"/>
              <a:gd name="T57" fmla="*/ 368 h 484"/>
              <a:gd name="T58" fmla="*/ 1472 w 1849"/>
              <a:gd name="T59" fmla="*/ 343 h 484"/>
              <a:gd name="T60" fmla="*/ 1520 w 1849"/>
              <a:gd name="T61" fmla="*/ 313 h 484"/>
              <a:gd name="T62" fmla="*/ 1568 w 1849"/>
              <a:gd name="T63" fmla="*/ 281 h 484"/>
              <a:gd name="T64" fmla="*/ 1614 w 1849"/>
              <a:gd name="T65" fmla="*/ 248 h 484"/>
              <a:gd name="T66" fmla="*/ 1658 w 1849"/>
              <a:gd name="T67" fmla="*/ 212 h 484"/>
              <a:gd name="T68" fmla="*/ 1701 w 1849"/>
              <a:gd name="T69" fmla="*/ 174 h 484"/>
              <a:gd name="T70" fmla="*/ 1741 w 1849"/>
              <a:gd name="T71" fmla="*/ 133 h 484"/>
              <a:gd name="T72" fmla="*/ 1779 w 1849"/>
              <a:gd name="T73" fmla="*/ 91 h 484"/>
              <a:gd name="T74" fmla="*/ 1815 w 1849"/>
              <a:gd name="T75" fmla="*/ 47 h 484"/>
              <a:gd name="T76" fmla="*/ 1849 w 1849"/>
              <a:gd name="T77" fmla="*/ 0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49" h="484">
                <a:moveTo>
                  <a:pt x="0" y="0"/>
                </a:moveTo>
                <a:lnTo>
                  <a:pt x="34" y="47"/>
                </a:lnTo>
                <a:lnTo>
                  <a:pt x="70" y="91"/>
                </a:lnTo>
                <a:lnTo>
                  <a:pt x="108" y="133"/>
                </a:lnTo>
                <a:lnTo>
                  <a:pt x="148" y="174"/>
                </a:lnTo>
                <a:lnTo>
                  <a:pt x="191" y="212"/>
                </a:lnTo>
                <a:lnTo>
                  <a:pt x="235" y="248"/>
                </a:lnTo>
                <a:lnTo>
                  <a:pt x="281" y="281"/>
                </a:lnTo>
                <a:lnTo>
                  <a:pt x="329" y="313"/>
                </a:lnTo>
                <a:lnTo>
                  <a:pt x="377" y="343"/>
                </a:lnTo>
                <a:lnTo>
                  <a:pt x="428" y="368"/>
                </a:lnTo>
                <a:lnTo>
                  <a:pt x="480" y="393"/>
                </a:lnTo>
                <a:lnTo>
                  <a:pt x="534" y="413"/>
                </a:lnTo>
                <a:lnTo>
                  <a:pt x="587" y="432"/>
                </a:lnTo>
                <a:lnTo>
                  <a:pt x="642" y="448"/>
                </a:lnTo>
                <a:lnTo>
                  <a:pt x="698" y="461"/>
                </a:lnTo>
                <a:lnTo>
                  <a:pt x="754" y="471"/>
                </a:lnTo>
                <a:lnTo>
                  <a:pt x="810" y="478"/>
                </a:lnTo>
                <a:lnTo>
                  <a:pt x="868" y="483"/>
                </a:lnTo>
                <a:lnTo>
                  <a:pt x="925" y="484"/>
                </a:lnTo>
                <a:lnTo>
                  <a:pt x="981" y="483"/>
                </a:lnTo>
                <a:lnTo>
                  <a:pt x="1039" y="478"/>
                </a:lnTo>
                <a:lnTo>
                  <a:pt x="1095" y="471"/>
                </a:lnTo>
                <a:lnTo>
                  <a:pt x="1151" y="461"/>
                </a:lnTo>
                <a:lnTo>
                  <a:pt x="1207" y="448"/>
                </a:lnTo>
                <a:lnTo>
                  <a:pt x="1262" y="432"/>
                </a:lnTo>
                <a:lnTo>
                  <a:pt x="1316" y="413"/>
                </a:lnTo>
                <a:lnTo>
                  <a:pt x="1369" y="393"/>
                </a:lnTo>
                <a:lnTo>
                  <a:pt x="1421" y="368"/>
                </a:lnTo>
                <a:lnTo>
                  <a:pt x="1472" y="343"/>
                </a:lnTo>
                <a:lnTo>
                  <a:pt x="1520" y="313"/>
                </a:lnTo>
                <a:lnTo>
                  <a:pt x="1568" y="281"/>
                </a:lnTo>
                <a:lnTo>
                  <a:pt x="1614" y="248"/>
                </a:lnTo>
                <a:lnTo>
                  <a:pt x="1658" y="212"/>
                </a:lnTo>
                <a:lnTo>
                  <a:pt x="1701" y="174"/>
                </a:lnTo>
                <a:lnTo>
                  <a:pt x="1741" y="133"/>
                </a:lnTo>
                <a:lnTo>
                  <a:pt x="1779" y="91"/>
                </a:lnTo>
                <a:lnTo>
                  <a:pt x="1815" y="47"/>
                </a:lnTo>
                <a:lnTo>
                  <a:pt x="184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>
            <a:off x="5588000" y="1682750"/>
            <a:ext cx="479425" cy="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>
            <a:off x="5588000" y="2044700"/>
            <a:ext cx="611188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>
            <a:off x="5588000" y="2406650"/>
            <a:ext cx="744538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5"/>
          <p:cNvSpPr>
            <a:spLocks/>
          </p:cNvSpPr>
          <p:nvPr/>
        </p:nvSpPr>
        <p:spPr bwMode="auto">
          <a:xfrm>
            <a:off x="5110163" y="4113213"/>
            <a:ext cx="163513" cy="723900"/>
          </a:xfrm>
          <a:custGeom>
            <a:avLst/>
            <a:gdLst>
              <a:gd name="T0" fmla="*/ 207 w 207"/>
              <a:gd name="T1" fmla="*/ 0 h 912"/>
              <a:gd name="T2" fmla="*/ 176 w 207"/>
              <a:gd name="T3" fmla="*/ 29 h 912"/>
              <a:gd name="T4" fmla="*/ 147 w 207"/>
              <a:gd name="T5" fmla="*/ 62 h 912"/>
              <a:gd name="T6" fmla="*/ 120 w 207"/>
              <a:gd name="T7" fmla="*/ 95 h 912"/>
              <a:gd name="T8" fmla="*/ 95 w 207"/>
              <a:gd name="T9" fmla="*/ 130 h 912"/>
              <a:gd name="T10" fmla="*/ 74 w 207"/>
              <a:gd name="T11" fmla="*/ 167 h 912"/>
              <a:gd name="T12" fmla="*/ 54 w 207"/>
              <a:gd name="T13" fmla="*/ 206 h 912"/>
              <a:gd name="T14" fmla="*/ 38 w 207"/>
              <a:gd name="T15" fmla="*/ 245 h 912"/>
              <a:gd name="T16" fmla="*/ 24 w 207"/>
              <a:gd name="T17" fmla="*/ 286 h 912"/>
              <a:gd name="T18" fmla="*/ 14 w 207"/>
              <a:gd name="T19" fmla="*/ 328 h 912"/>
              <a:gd name="T20" fmla="*/ 6 w 207"/>
              <a:gd name="T21" fmla="*/ 370 h 912"/>
              <a:gd name="T22" fmla="*/ 1 w 207"/>
              <a:gd name="T23" fmla="*/ 413 h 912"/>
              <a:gd name="T24" fmla="*/ 0 w 207"/>
              <a:gd name="T25" fmla="*/ 456 h 912"/>
              <a:gd name="T26" fmla="*/ 1 w 207"/>
              <a:gd name="T27" fmla="*/ 499 h 912"/>
              <a:gd name="T28" fmla="*/ 6 w 207"/>
              <a:gd name="T29" fmla="*/ 542 h 912"/>
              <a:gd name="T30" fmla="*/ 14 w 207"/>
              <a:gd name="T31" fmla="*/ 584 h 912"/>
              <a:gd name="T32" fmla="*/ 24 w 207"/>
              <a:gd name="T33" fmla="*/ 626 h 912"/>
              <a:gd name="T34" fmla="*/ 38 w 207"/>
              <a:gd name="T35" fmla="*/ 667 h 912"/>
              <a:gd name="T36" fmla="*/ 54 w 207"/>
              <a:gd name="T37" fmla="*/ 706 h 912"/>
              <a:gd name="T38" fmla="*/ 74 w 207"/>
              <a:gd name="T39" fmla="*/ 745 h 912"/>
              <a:gd name="T40" fmla="*/ 95 w 207"/>
              <a:gd name="T41" fmla="*/ 782 h 912"/>
              <a:gd name="T42" fmla="*/ 120 w 207"/>
              <a:gd name="T43" fmla="*/ 817 h 912"/>
              <a:gd name="T44" fmla="*/ 147 w 207"/>
              <a:gd name="T45" fmla="*/ 850 h 912"/>
              <a:gd name="T46" fmla="*/ 176 w 207"/>
              <a:gd name="T47" fmla="*/ 883 h 912"/>
              <a:gd name="T48" fmla="*/ 207 w 207"/>
              <a:gd name="T49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7" h="912">
                <a:moveTo>
                  <a:pt x="207" y="0"/>
                </a:moveTo>
                <a:lnTo>
                  <a:pt x="176" y="29"/>
                </a:lnTo>
                <a:lnTo>
                  <a:pt x="147" y="62"/>
                </a:lnTo>
                <a:lnTo>
                  <a:pt x="120" y="95"/>
                </a:lnTo>
                <a:lnTo>
                  <a:pt x="95" y="130"/>
                </a:lnTo>
                <a:lnTo>
                  <a:pt x="74" y="167"/>
                </a:lnTo>
                <a:lnTo>
                  <a:pt x="54" y="206"/>
                </a:lnTo>
                <a:lnTo>
                  <a:pt x="38" y="245"/>
                </a:lnTo>
                <a:lnTo>
                  <a:pt x="24" y="286"/>
                </a:lnTo>
                <a:lnTo>
                  <a:pt x="14" y="328"/>
                </a:lnTo>
                <a:lnTo>
                  <a:pt x="6" y="370"/>
                </a:lnTo>
                <a:lnTo>
                  <a:pt x="1" y="413"/>
                </a:lnTo>
                <a:lnTo>
                  <a:pt x="0" y="456"/>
                </a:lnTo>
                <a:lnTo>
                  <a:pt x="1" y="499"/>
                </a:lnTo>
                <a:lnTo>
                  <a:pt x="6" y="542"/>
                </a:lnTo>
                <a:lnTo>
                  <a:pt x="14" y="584"/>
                </a:lnTo>
                <a:lnTo>
                  <a:pt x="24" y="626"/>
                </a:lnTo>
                <a:lnTo>
                  <a:pt x="38" y="667"/>
                </a:lnTo>
                <a:lnTo>
                  <a:pt x="54" y="706"/>
                </a:lnTo>
                <a:lnTo>
                  <a:pt x="74" y="745"/>
                </a:lnTo>
                <a:lnTo>
                  <a:pt x="95" y="782"/>
                </a:lnTo>
                <a:lnTo>
                  <a:pt x="120" y="817"/>
                </a:lnTo>
                <a:lnTo>
                  <a:pt x="147" y="850"/>
                </a:lnTo>
                <a:lnTo>
                  <a:pt x="176" y="883"/>
                </a:lnTo>
                <a:lnTo>
                  <a:pt x="207" y="912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6"/>
          <p:cNvSpPr>
            <a:spLocks/>
          </p:cNvSpPr>
          <p:nvPr/>
        </p:nvSpPr>
        <p:spPr bwMode="auto">
          <a:xfrm>
            <a:off x="5902325" y="4113213"/>
            <a:ext cx="165100" cy="723900"/>
          </a:xfrm>
          <a:custGeom>
            <a:avLst/>
            <a:gdLst>
              <a:gd name="T0" fmla="*/ 0 w 207"/>
              <a:gd name="T1" fmla="*/ 912 h 912"/>
              <a:gd name="T2" fmla="*/ 31 w 207"/>
              <a:gd name="T3" fmla="*/ 883 h 912"/>
              <a:gd name="T4" fmla="*/ 60 w 207"/>
              <a:gd name="T5" fmla="*/ 850 h 912"/>
              <a:gd name="T6" fmla="*/ 87 w 207"/>
              <a:gd name="T7" fmla="*/ 817 h 912"/>
              <a:gd name="T8" fmla="*/ 112 w 207"/>
              <a:gd name="T9" fmla="*/ 782 h 912"/>
              <a:gd name="T10" fmla="*/ 133 w 207"/>
              <a:gd name="T11" fmla="*/ 745 h 912"/>
              <a:gd name="T12" fmla="*/ 153 w 207"/>
              <a:gd name="T13" fmla="*/ 706 h 912"/>
              <a:gd name="T14" fmla="*/ 169 w 207"/>
              <a:gd name="T15" fmla="*/ 667 h 912"/>
              <a:gd name="T16" fmla="*/ 183 w 207"/>
              <a:gd name="T17" fmla="*/ 626 h 912"/>
              <a:gd name="T18" fmla="*/ 193 w 207"/>
              <a:gd name="T19" fmla="*/ 584 h 912"/>
              <a:gd name="T20" fmla="*/ 201 w 207"/>
              <a:gd name="T21" fmla="*/ 542 h 912"/>
              <a:gd name="T22" fmla="*/ 206 w 207"/>
              <a:gd name="T23" fmla="*/ 499 h 912"/>
              <a:gd name="T24" fmla="*/ 207 w 207"/>
              <a:gd name="T25" fmla="*/ 456 h 912"/>
              <a:gd name="T26" fmla="*/ 206 w 207"/>
              <a:gd name="T27" fmla="*/ 413 h 912"/>
              <a:gd name="T28" fmla="*/ 201 w 207"/>
              <a:gd name="T29" fmla="*/ 370 h 912"/>
              <a:gd name="T30" fmla="*/ 193 w 207"/>
              <a:gd name="T31" fmla="*/ 328 h 912"/>
              <a:gd name="T32" fmla="*/ 183 w 207"/>
              <a:gd name="T33" fmla="*/ 286 h 912"/>
              <a:gd name="T34" fmla="*/ 169 w 207"/>
              <a:gd name="T35" fmla="*/ 245 h 912"/>
              <a:gd name="T36" fmla="*/ 153 w 207"/>
              <a:gd name="T37" fmla="*/ 206 h 912"/>
              <a:gd name="T38" fmla="*/ 133 w 207"/>
              <a:gd name="T39" fmla="*/ 167 h 912"/>
              <a:gd name="T40" fmla="*/ 112 w 207"/>
              <a:gd name="T41" fmla="*/ 130 h 912"/>
              <a:gd name="T42" fmla="*/ 87 w 207"/>
              <a:gd name="T43" fmla="*/ 95 h 912"/>
              <a:gd name="T44" fmla="*/ 60 w 207"/>
              <a:gd name="T45" fmla="*/ 62 h 912"/>
              <a:gd name="T46" fmla="*/ 31 w 207"/>
              <a:gd name="T47" fmla="*/ 29 h 912"/>
              <a:gd name="T48" fmla="*/ 0 w 207"/>
              <a:gd name="T49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7" h="912">
                <a:moveTo>
                  <a:pt x="0" y="912"/>
                </a:moveTo>
                <a:lnTo>
                  <a:pt x="31" y="883"/>
                </a:lnTo>
                <a:lnTo>
                  <a:pt x="60" y="850"/>
                </a:lnTo>
                <a:lnTo>
                  <a:pt x="87" y="817"/>
                </a:lnTo>
                <a:lnTo>
                  <a:pt x="112" y="782"/>
                </a:lnTo>
                <a:lnTo>
                  <a:pt x="133" y="745"/>
                </a:lnTo>
                <a:lnTo>
                  <a:pt x="153" y="706"/>
                </a:lnTo>
                <a:lnTo>
                  <a:pt x="169" y="667"/>
                </a:lnTo>
                <a:lnTo>
                  <a:pt x="183" y="626"/>
                </a:lnTo>
                <a:lnTo>
                  <a:pt x="193" y="584"/>
                </a:lnTo>
                <a:lnTo>
                  <a:pt x="201" y="542"/>
                </a:lnTo>
                <a:lnTo>
                  <a:pt x="206" y="499"/>
                </a:lnTo>
                <a:lnTo>
                  <a:pt x="207" y="456"/>
                </a:lnTo>
                <a:lnTo>
                  <a:pt x="206" y="413"/>
                </a:lnTo>
                <a:lnTo>
                  <a:pt x="201" y="370"/>
                </a:lnTo>
                <a:lnTo>
                  <a:pt x="193" y="328"/>
                </a:lnTo>
                <a:lnTo>
                  <a:pt x="183" y="286"/>
                </a:lnTo>
                <a:lnTo>
                  <a:pt x="169" y="245"/>
                </a:lnTo>
                <a:lnTo>
                  <a:pt x="153" y="206"/>
                </a:lnTo>
                <a:lnTo>
                  <a:pt x="133" y="167"/>
                </a:lnTo>
                <a:lnTo>
                  <a:pt x="112" y="130"/>
                </a:lnTo>
                <a:lnTo>
                  <a:pt x="87" y="95"/>
                </a:lnTo>
                <a:lnTo>
                  <a:pt x="60" y="62"/>
                </a:lnTo>
                <a:lnTo>
                  <a:pt x="31" y="2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7"/>
          <p:cNvSpPr>
            <a:spLocks/>
          </p:cNvSpPr>
          <p:nvPr/>
        </p:nvSpPr>
        <p:spPr bwMode="auto">
          <a:xfrm>
            <a:off x="4976813" y="3963988"/>
            <a:ext cx="276225" cy="1022350"/>
          </a:xfrm>
          <a:custGeom>
            <a:avLst/>
            <a:gdLst>
              <a:gd name="T0" fmla="*/ 347 w 347"/>
              <a:gd name="T1" fmla="*/ 0 h 1288"/>
              <a:gd name="T2" fmla="*/ 308 w 347"/>
              <a:gd name="T3" fmla="*/ 27 h 1288"/>
              <a:gd name="T4" fmla="*/ 271 w 347"/>
              <a:gd name="T5" fmla="*/ 56 h 1288"/>
              <a:gd name="T6" fmla="*/ 235 w 347"/>
              <a:gd name="T7" fmla="*/ 89 h 1288"/>
              <a:gd name="T8" fmla="*/ 203 w 347"/>
              <a:gd name="T9" fmla="*/ 123 h 1288"/>
              <a:gd name="T10" fmla="*/ 171 w 347"/>
              <a:gd name="T11" fmla="*/ 159 h 1288"/>
              <a:gd name="T12" fmla="*/ 142 w 347"/>
              <a:gd name="T13" fmla="*/ 197 h 1288"/>
              <a:gd name="T14" fmla="*/ 116 w 347"/>
              <a:gd name="T15" fmla="*/ 237 h 1288"/>
              <a:gd name="T16" fmla="*/ 93 w 347"/>
              <a:gd name="T17" fmla="*/ 278 h 1288"/>
              <a:gd name="T18" fmla="*/ 71 w 347"/>
              <a:gd name="T19" fmla="*/ 320 h 1288"/>
              <a:gd name="T20" fmla="*/ 52 w 347"/>
              <a:gd name="T21" fmla="*/ 364 h 1288"/>
              <a:gd name="T22" fmla="*/ 37 w 347"/>
              <a:gd name="T23" fmla="*/ 409 h 1288"/>
              <a:gd name="T24" fmla="*/ 23 w 347"/>
              <a:gd name="T25" fmla="*/ 455 h 1288"/>
              <a:gd name="T26" fmla="*/ 13 w 347"/>
              <a:gd name="T27" fmla="*/ 502 h 1288"/>
              <a:gd name="T28" fmla="*/ 6 w 347"/>
              <a:gd name="T29" fmla="*/ 549 h 1288"/>
              <a:gd name="T30" fmla="*/ 1 w 347"/>
              <a:gd name="T31" fmla="*/ 597 h 1288"/>
              <a:gd name="T32" fmla="*/ 0 w 347"/>
              <a:gd name="T33" fmla="*/ 644 h 1288"/>
              <a:gd name="T34" fmla="*/ 1 w 347"/>
              <a:gd name="T35" fmla="*/ 691 h 1288"/>
              <a:gd name="T36" fmla="*/ 6 w 347"/>
              <a:gd name="T37" fmla="*/ 739 h 1288"/>
              <a:gd name="T38" fmla="*/ 13 w 347"/>
              <a:gd name="T39" fmla="*/ 786 h 1288"/>
              <a:gd name="T40" fmla="*/ 23 w 347"/>
              <a:gd name="T41" fmla="*/ 833 h 1288"/>
              <a:gd name="T42" fmla="*/ 37 w 347"/>
              <a:gd name="T43" fmla="*/ 879 h 1288"/>
              <a:gd name="T44" fmla="*/ 52 w 347"/>
              <a:gd name="T45" fmla="*/ 924 h 1288"/>
              <a:gd name="T46" fmla="*/ 71 w 347"/>
              <a:gd name="T47" fmla="*/ 968 h 1288"/>
              <a:gd name="T48" fmla="*/ 93 w 347"/>
              <a:gd name="T49" fmla="*/ 1010 h 1288"/>
              <a:gd name="T50" fmla="*/ 116 w 347"/>
              <a:gd name="T51" fmla="*/ 1051 h 1288"/>
              <a:gd name="T52" fmla="*/ 142 w 347"/>
              <a:gd name="T53" fmla="*/ 1091 h 1288"/>
              <a:gd name="T54" fmla="*/ 171 w 347"/>
              <a:gd name="T55" fmla="*/ 1129 h 1288"/>
              <a:gd name="T56" fmla="*/ 203 w 347"/>
              <a:gd name="T57" fmla="*/ 1165 h 1288"/>
              <a:gd name="T58" fmla="*/ 235 w 347"/>
              <a:gd name="T59" fmla="*/ 1199 h 1288"/>
              <a:gd name="T60" fmla="*/ 271 w 347"/>
              <a:gd name="T61" fmla="*/ 1232 h 1288"/>
              <a:gd name="T62" fmla="*/ 308 w 347"/>
              <a:gd name="T63" fmla="*/ 1261 h 1288"/>
              <a:gd name="T64" fmla="*/ 347 w 347"/>
              <a:gd name="T65" fmla="*/ 1288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47" h="1288">
                <a:moveTo>
                  <a:pt x="347" y="0"/>
                </a:moveTo>
                <a:lnTo>
                  <a:pt x="308" y="27"/>
                </a:lnTo>
                <a:lnTo>
                  <a:pt x="271" y="56"/>
                </a:lnTo>
                <a:lnTo>
                  <a:pt x="235" y="89"/>
                </a:lnTo>
                <a:lnTo>
                  <a:pt x="203" y="123"/>
                </a:lnTo>
                <a:lnTo>
                  <a:pt x="171" y="159"/>
                </a:lnTo>
                <a:lnTo>
                  <a:pt x="142" y="197"/>
                </a:lnTo>
                <a:lnTo>
                  <a:pt x="116" y="237"/>
                </a:lnTo>
                <a:lnTo>
                  <a:pt x="93" y="278"/>
                </a:lnTo>
                <a:lnTo>
                  <a:pt x="71" y="320"/>
                </a:lnTo>
                <a:lnTo>
                  <a:pt x="52" y="364"/>
                </a:lnTo>
                <a:lnTo>
                  <a:pt x="37" y="409"/>
                </a:lnTo>
                <a:lnTo>
                  <a:pt x="23" y="455"/>
                </a:lnTo>
                <a:lnTo>
                  <a:pt x="13" y="502"/>
                </a:lnTo>
                <a:lnTo>
                  <a:pt x="6" y="549"/>
                </a:lnTo>
                <a:lnTo>
                  <a:pt x="1" y="597"/>
                </a:lnTo>
                <a:lnTo>
                  <a:pt x="0" y="644"/>
                </a:lnTo>
                <a:lnTo>
                  <a:pt x="1" y="691"/>
                </a:lnTo>
                <a:lnTo>
                  <a:pt x="6" y="739"/>
                </a:lnTo>
                <a:lnTo>
                  <a:pt x="13" y="786"/>
                </a:lnTo>
                <a:lnTo>
                  <a:pt x="23" y="833"/>
                </a:lnTo>
                <a:lnTo>
                  <a:pt x="37" y="879"/>
                </a:lnTo>
                <a:lnTo>
                  <a:pt x="52" y="924"/>
                </a:lnTo>
                <a:lnTo>
                  <a:pt x="71" y="968"/>
                </a:lnTo>
                <a:lnTo>
                  <a:pt x="93" y="1010"/>
                </a:lnTo>
                <a:lnTo>
                  <a:pt x="116" y="1051"/>
                </a:lnTo>
                <a:lnTo>
                  <a:pt x="142" y="1091"/>
                </a:lnTo>
                <a:lnTo>
                  <a:pt x="171" y="1129"/>
                </a:lnTo>
                <a:lnTo>
                  <a:pt x="203" y="1165"/>
                </a:lnTo>
                <a:lnTo>
                  <a:pt x="235" y="1199"/>
                </a:lnTo>
                <a:lnTo>
                  <a:pt x="271" y="1232"/>
                </a:lnTo>
                <a:lnTo>
                  <a:pt x="308" y="1261"/>
                </a:lnTo>
                <a:lnTo>
                  <a:pt x="347" y="1288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68"/>
          <p:cNvSpPr>
            <a:spLocks/>
          </p:cNvSpPr>
          <p:nvPr/>
        </p:nvSpPr>
        <p:spPr bwMode="auto">
          <a:xfrm>
            <a:off x="5924550" y="3963988"/>
            <a:ext cx="274638" cy="1022350"/>
          </a:xfrm>
          <a:custGeom>
            <a:avLst/>
            <a:gdLst>
              <a:gd name="T0" fmla="*/ 0 w 347"/>
              <a:gd name="T1" fmla="*/ 1288 h 1288"/>
              <a:gd name="T2" fmla="*/ 39 w 347"/>
              <a:gd name="T3" fmla="*/ 1261 h 1288"/>
              <a:gd name="T4" fmla="*/ 76 w 347"/>
              <a:gd name="T5" fmla="*/ 1232 h 1288"/>
              <a:gd name="T6" fmla="*/ 112 w 347"/>
              <a:gd name="T7" fmla="*/ 1199 h 1288"/>
              <a:gd name="T8" fmla="*/ 145 w 347"/>
              <a:gd name="T9" fmla="*/ 1165 h 1288"/>
              <a:gd name="T10" fmla="*/ 176 w 347"/>
              <a:gd name="T11" fmla="*/ 1129 h 1288"/>
              <a:gd name="T12" fmla="*/ 205 w 347"/>
              <a:gd name="T13" fmla="*/ 1091 h 1288"/>
              <a:gd name="T14" fmla="*/ 231 w 347"/>
              <a:gd name="T15" fmla="*/ 1051 h 1288"/>
              <a:gd name="T16" fmla="*/ 254 w 347"/>
              <a:gd name="T17" fmla="*/ 1010 h 1288"/>
              <a:gd name="T18" fmla="*/ 276 w 347"/>
              <a:gd name="T19" fmla="*/ 968 h 1288"/>
              <a:gd name="T20" fmla="*/ 295 w 347"/>
              <a:gd name="T21" fmla="*/ 924 h 1288"/>
              <a:gd name="T22" fmla="*/ 310 w 347"/>
              <a:gd name="T23" fmla="*/ 879 h 1288"/>
              <a:gd name="T24" fmla="*/ 324 w 347"/>
              <a:gd name="T25" fmla="*/ 833 h 1288"/>
              <a:gd name="T26" fmla="*/ 334 w 347"/>
              <a:gd name="T27" fmla="*/ 786 h 1288"/>
              <a:gd name="T28" fmla="*/ 341 w 347"/>
              <a:gd name="T29" fmla="*/ 739 h 1288"/>
              <a:gd name="T30" fmla="*/ 346 w 347"/>
              <a:gd name="T31" fmla="*/ 691 h 1288"/>
              <a:gd name="T32" fmla="*/ 347 w 347"/>
              <a:gd name="T33" fmla="*/ 644 h 1288"/>
              <a:gd name="T34" fmla="*/ 346 w 347"/>
              <a:gd name="T35" fmla="*/ 597 h 1288"/>
              <a:gd name="T36" fmla="*/ 341 w 347"/>
              <a:gd name="T37" fmla="*/ 549 h 1288"/>
              <a:gd name="T38" fmla="*/ 334 w 347"/>
              <a:gd name="T39" fmla="*/ 502 h 1288"/>
              <a:gd name="T40" fmla="*/ 324 w 347"/>
              <a:gd name="T41" fmla="*/ 455 h 1288"/>
              <a:gd name="T42" fmla="*/ 310 w 347"/>
              <a:gd name="T43" fmla="*/ 409 h 1288"/>
              <a:gd name="T44" fmla="*/ 295 w 347"/>
              <a:gd name="T45" fmla="*/ 364 h 1288"/>
              <a:gd name="T46" fmla="*/ 276 w 347"/>
              <a:gd name="T47" fmla="*/ 320 h 1288"/>
              <a:gd name="T48" fmla="*/ 254 w 347"/>
              <a:gd name="T49" fmla="*/ 278 h 1288"/>
              <a:gd name="T50" fmla="*/ 231 w 347"/>
              <a:gd name="T51" fmla="*/ 237 h 1288"/>
              <a:gd name="T52" fmla="*/ 205 w 347"/>
              <a:gd name="T53" fmla="*/ 197 h 1288"/>
              <a:gd name="T54" fmla="*/ 176 w 347"/>
              <a:gd name="T55" fmla="*/ 159 h 1288"/>
              <a:gd name="T56" fmla="*/ 145 w 347"/>
              <a:gd name="T57" fmla="*/ 123 h 1288"/>
              <a:gd name="T58" fmla="*/ 112 w 347"/>
              <a:gd name="T59" fmla="*/ 89 h 1288"/>
              <a:gd name="T60" fmla="*/ 76 w 347"/>
              <a:gd name="T61" fmla="*/ 56 h 1288"/>
              <a:gd name="T62" fmla="*/ 39 w 347"/>
              <a:gd name="T63" fmla="*/ 27 h 1288"/>
              <a:gd name="T64" fmla="*/ 0 w 347"/>
              <a:gd name="T65" fmla="*/ 0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47" h="1288">
                <a:moveTo>
                  <a:pt x="0" y="1288"/>
                </a:moveTo>
                <a:lnTo>
                  <a:pt x="39" y="1261"/>
                </a:lnTo>
                <a:lnTo>
                  <a:pt x="76" y="1232"/>
                </a:lnTo>
                <a:lnTo>
                  <a:pt x="112" y="1199"/>
                </a:lnTo>
                <a:lnTo>
                  <a:pt x="145" y="1165"/>
                </a:lnTo>
                <a:lnTo>
                  <a:pt x="176" y="1129"/>
                </a:lnTo>
                <a:lnTo>
                  <a:pt x="205" y="1091"/>
                </a:lnTo>
                <a:lnTo>
                  <a:pt x="231" y="1051"/>
                </a:lnTo>
                <a:lnTo>
                  <a:pt x="254" y="1010"/>
                </a:lnTo>
                <a:lnTo>
                  <a:pt x="276" y="968"/>
                </a:lnTo>
                <a:lnTo>
                  <a:pt x="295" y="924"/>
                </a:lnTo>
                <a:lnTo>
                  <a:pt x="310" y="879"/>
                </a:lnTo>
                <a:lnTo>
                  <a:pt x="324" y="833"/>
                </a:lnTo>
                <a:lnTo>
                  <a:pt x="334" y="786"/>
                </a:lnTo>
                <a:lnTo>
                  <a:pt x="341" y="739"/>
                </a:lnTo>
                <a:lnTo>
                  <a:pt x="346" y="691"/>
                </a:lnTo>
                <a:lnTo>
                  <a:pt x="347" y="644"/>
                </a:lnTo>
                <a:lnTo>
                  <a:pt x="346" y="597"/>
                </a:lnTo>
                <a:lnTo>
                  <a:pt x="341" y="549"/>
                </a:lnTo>
                <a:lnTo>
                  <a:pt x="334" y="502"/>
                </a:lnTo>
                <a:lnTo>
                  <a:pt x="324" y="455"/>
                </a:lnTo>
                <a:lnTo>
                  <a:pt x="310" y="409"/>
                </a:lnTo>
                <a:lnTo>
                  <a:pt x="295" y="364"/>
                </a:lnTo>
                <a:lnTo>
                  <a:pt x="276" y="320"/>
                </a:lnTo>
                <a:lnTo>
                  <a:pt x="254" y="278"/>
                </a:lnTo>
                <a:lnTo>
                  <a:pt x="231" y="237"/>
                </a:lnTo>
                <a:lnTo>
                  <a:pt x="205" y="197"/>
                </a:lnTo>
                <a:lnTo>
                  <a:pt x="176" y="159"/>
                </a:lnTo>
                <a:lnTo>
                  <a:pt x="145" y="123"/>
                </a:lnTo>
                <a:lnTo>
                  <a:pt x="112" y="89"/>
                </a:lnTo>
                <a:lnTo>
                  <a:pt x="76" y="56"/>
                </a:lnTo>
                <a:lnTo>
                  <a:pt x="39" y="27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>
            <a:off x="4843463" y="4113213"/>
            <a:ext cx="93663" cy="723900"/>
          </a:xfrm>
          <a:custGeom>
            <a:avLst/>
            <a:gdLst>
              <a:gd name="T0" fmla="*/ 118 w 118"/>
              <a:gd name="T1" fmla="*/ 0 h 912"/>
              <a:gd name="T2" fmla="*/ 94 w 118"/>
              <a:gd name="T3" fmla="*/ 48 h 912"/>
              <a:gd name="T4" fmla="*/ 72 w 118"/>
              <a:gd name="T5" fmla="*/ 95 h 912"/>
              <a:gd name="T6" fmla="*/ 54 w 118"/>
              <a:gd name="T7" fmla="*/ 145 h 912"/>
              <a:gd name="T8" fmla="*/ 37 w 118"/>
              <a:gd name="T9" fmla="*/ 196 h 912"/>
              <a:gd name="T10" fmla="*/ 23 w 118"/>
              <a:gd name="T11" fmla="*/ 247 h 912"/>
              <a:gd name="T12" fmla="*/ 14 w 118"/>
              <a:gd name="T13" fmla="*/ 299 h 912"/>
              <a:gd name="T14" fmla="*/ 6 w 118"/>
              <a:gd name="T15" fmla="*/ 351 h 912"/>
              <a:gd name="T16" fmla="*/ 2 w 118"/>
              <a:gd name="T17" fmla="*/ 403 h 912"/>
              <a:gd name="T18" fmla="*/ 0 w 118"/>
              <a:gd name="T19" fmla="*/ 456 h 912"/>
              <a:gd name="T20" fmla="*/ 2 w 118"/>
              <a:gd name="T21" fmla="*/ 509 h 912"/>
              <a:gd name="T22" fmla="*/ 6 w 118"/>
              <a:gd name="T23" fmla="*/ 561 h 912"/>
              <a:gd name="T24" fmla="*/ 14 w 118"/>
              <a:gd name="T25" fmla="*/ 613 h 912"/>
              <a:gd name="T26" fmla="*/ 23 w 118"/>
              <a:gd name="T27" fmla="*/ 665 h 912"/>
              <a:gd name="T28" fmla="*/ 37 w 118"/>
              <a:gd name="T29" fmla="*/ 716 h 912"/>
              <a:gd name="T30" fmla="*/ 54 w 118"/>
              <a:gd name="T31" fmla="*/ 767 h 912"/>
              <a:gd name="T32" fmla="*/ 72 w 118"/>
              <a:gd name="T33" fmla="*/ 817 h 912"/>
              <a:gd name="T34" fmla="*/ 94 w 118"/>
              <a:gd name="T35" fmla="*/ 864 h 912"/>
              <a:gd name="T36" fmla="*/ 118 w 118"/>
              <a:gd name="T37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8" h="912">
                <a:moveTo>
                  <a:pt x="118" y="0"/>
                </a:moveTo>
                <a:lnTo>
                  <a:pt x="94" y="48"/>
                </a:lnTo>
                <a:lnTo>
                  <a:pt x="72" y="95"/>
                </a:lnTo>
                <a:lnTo>
                  <a:pt x="54" y="145"/>
                </a:lnTo>
                <a:lnTo>
                  <a:pt x="37" y="196"/>
                </a:lnTo>
                <a:lnTo>
                  <a:pt x="23" y="247"/>
                </a:lnTo>
                <a:lnTo>
                  <a:pt x="14" y="299"/>
                </a:lnTo>
                <a:lnTo>
                  <a:pt x="6" y="351"/>
                </a:lnTo>
                <a:lnTo>
                  <a:pt x="2" y="403"/>
                </a:lnTo>
                <a:lnTo>
                  <a:pt x="0" y="456"/>
                </a:lnTo>
                <a:lnTo>
                  <a:pt x="2" y="509"/>
                </a:lnTo>
                <a:lnTo>
                  <a:pt x="6" y="561"/>
                </a:lnTo>
                <a:lnTo>
                  <a:pt x="14" y="613"/>
                </a:lnTo>
                <a:lnTo>
                  <a:pt x="23" y="665"/>
                </a:lnTo>
                <a:lnTo>
                  <a:pt x="37" y="716"/>
                </a:lnTo>
                <a:lnTo>
                  <a:pt x="54" y="767"/>
                </a:lnTo>
                <a:lnTo>
                  <a:pt x="72" y="817"/>
                </a:lnTo>
                <a:lnTo>
                  <a:pt x="94" y="864"/>
                </a:lnTo>
                <a:lnTo>
                  <a:pt x="118" y="9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0"/>
          <p:cNvSpPr>
            <a:spLocks/>
          </p:cNvSpPr>
          <p:nvPr/>
        </p:nvSpPr>
        <p:spPr bwMode="auto">
          <a:xfrm>
            <a:off x="6238875" y="4113213"/>
            <a:ext cx="93663" cy="723900"/>
          </a:xfrm>
          <a:custGeom>
            <a:avLst/>
            <a:gdLst>
              <a:gd name="T0" fmla="*/ 0 w 118"/>
              <a:gd name="T1" fmla="*/ 912 h 912"/>
              <a:gd name="T2" fmla="*/ 24 w 118"/>
              <a:gd name="T3" fmla="*/ 864 h 912"/>
              <a:gd name="T4" fmla="*/ 46 w 118"/>
              <a:gd name="T5" fmla="*/ 817 h 912"/>
              <a:gd name="T6" fmla="*/ 65 w 118"/>
              <a:gd name="T7" fmla="*/ 767 h 912"/>
              <a:gd name="T8" fmla="*/ 81 w 118"/>
              <a:gd name="T9" fmla="*/ 716 h 912"/>
              <a:gd name="T10" fmla="*/ 95 w 118"/>
              <a:gd name="T11" fmla="*/ 665 h 912"/>
              <a:gd name="T12" fmla="*/ 104 w 118"/>
              <a:gd name="T13" fmla="*/ 613 h 912"/>
              <a:gd name="T14" fmla="*/ 112 w 118"/>
              <a:gd name="T15" fmla="*/ 561 h 912"/>
              <a:gd name="T16" fmla="*/ 117 w 118"/>
              <a:gd name="T17" fmla="*/ 509 h 912"/>
              <a:gd name="T18" fmla="*/ 118 w 118"/>
              <a:gd name="T19" fmla="*/ 456 h 912"/>
              <a:gd name="T20" fmla="*/ 117 w 118"/>
              <a:gd name="T21" fmla="*/ 403 h 912"/>
              <a:gd name="T22" fmla="*/ 112 w 118"/>
              <a:gd name="T23" fmla="*/ 351 h 912"/>
              <a:gd name="T24" fmla="*/ 104 w 118"/>
              <a:gd name="T25" fmla="*/ 299 h 912"/>
              <a:gd name="T26" fmla="*/ 95 w 118"/>
              <a:gd name="T27" fmla="*/ 247 h 912"/>
              <a:gd name="T28" fmla="*/ 81 w 118"/>
              <a:gd name="T29" fmla="*/ 196 h 912"/>
              <a:gd name="T30" fmla="*/ 65 w 118"/>
              <a:gd name="T31" fmla="*/ 145 h 912"/>
              <a:gd name="T32" fmla="*/ 46 w 118"/>
              <a:gd name="T33" fmla="*/ 95 h 912"/>
              <a:gd name="T34" fmla="*/ 24 w 118"/>
              <a:gd name="T35" fmla="*/ 48 h 912"/>
              <a:gd name="T36" fmla="*/ 0 w 118"/>
              <a:gd name="T37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8" h="912">
                <a:moveTo>
                  <a:pt x="0" y="912"/>
                </a:moveTo>
                <a:lnTo>
                  <a:pt x="24" y="864"/>
                </a:lnTo>
                <a:lnTo>
                  <a:pt x="46" y="817"/>
                </a:lnTo>
                <a:lnTo>
                  <a:pt x="65" y="767"/>
                </a:lnTo>
                <a:lnTo>
                  <a:pt x="81" y="716"/>
                </a:lnTo>
                <a:lnTo>
                  <a:pt x="95" y="665"/>
                </a:lnTo>
                <a:lnTo>
                  <a:pt x="104" y="613"/>
                </a:lnTo>
                <a:lnTo>
                  <a:pt x="112" y="561"/>
                </a:lnTo>
                <a:lnTo>
                  <a:pt x="117" y="509"/>
                </a:lnTo>
                <a:lnTo>
                  <a:pt x="118" y="456"/>
                </a:lnTo>
                <a:lnTo>
                  <a:pt x="117" y="403"/>
                </a:lnTo>
                <a:lnTo>
                  <a:pt x="112" y="351"/>
                </a:lnTo>
                <a:lnTo>
                  <a:pt x="104" y="299"/>
                </a:lnTo>
                <a:lnTo>
                  <a:pt x="95" y="247"/>
                </a:lnTo>
                <a:lnTo>
                  <a:pt x="81" y="196"/>
                </a:lnTo>
                <a:lnTo>
                  <a:pt x="65" y="145"/>
                </a:lnTo>
                <a:lnTo>
                  <a:pt x="46" y="95"/>
                </a:lnTo>
                <a:lnTo>
                  <a:pt x="24" y="4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71"/>
          <p:cNvSpPr>
            <a:spLocks noChangeShapeType="1"/>
          </p:cNvSpPr>
          <p:nvPr/>
        </p:nvSpPr>
        <p:spPr bwMode="auto">
          <a:xfrm>
            <a:off x="6011863" y="1531938"/>
            <a:ext cx="0" cy="2943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72"/>
          <p:cNvSpPr>
            <a:spLocks noChangeShapeType="1"/>
          </p:cNvSpPr>
          <p:nvPr/>
        </p:nvSpPr>
        <p:spPr bwMode="auto">
          <a:xfrm flipV="1">
            <a:off x="5902325" y="1682750"/>
            <a:ext cx="0" cy="31543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3"/>
          <p:cNvSpPr>
            <a:spLocks noChangeShapeType="1"/>
          </p:cNvSpPr>
          <p:nvPr/>
        </p:nvSpPr>
        <p:spPr bwMode="auto">
          <a:xfrm flipV="1">
            <a:off x="5924550" y="2044700"/>
            <a:ext cx="0" cy="29670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4"/>
          <p:cNvSpPr>
            <a:spLocks noChangeShapeType="1"/>
          </p:cNvSpPr>
          <p:nvPr/>
        </p:nvSpPr>
        <p:spPr bwMode="auto">
          <a:xfrm flipV="1">
            <a:off x="6238875" y="2406650"/>
            <a:ext cx="0" cy="24304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5"/>
          <p:cNvSpPr>
            <a:spLocks/>
          </p:cNvSpPr>
          <p:nvPr/>
        </p:nvSpPr>
        <p:spPr bwMode="auto">
          <a:xfrm>
            <a:off x="5875338" y="1531938"/>
            <a:ext cx="512763" cy="1023938"/>
          </a:xfrm>
          <a:custGeom>
            <a:avLst/>
            <a:gdLst>
              <a:gd name="T0" fmla="*/ 171 w 645"/>
              <a:gd name="T1" fmla="*/ 0 h 1290"/>
              <a:gd name="T2" fmla="*/ 105 w 645"/>
              <a:gd name="T3" fmla="*/ 76 h 1290"/>
              <a:gd name="T4" fmla="*/ 76 w 645"/>
              <a:gd name="T5" fmla="*/ 115 h 1290"/>
              <a:gd name="T6" fmla="*/ 49 w 645"/>
              <a:gd name="T7" fmla="*/ 155 h 1290"/>
              <a:gd name="T8" fmla="*/ 29 w 645"/>
              <a:gd name="T9" fmla="*/ 199 h 1290"/>
              <a:gd name="T10" fmla="*/ 14 w 645"/>
              <a:gd name="T11" fmla="*/ 244 h 1290"/>
              <a:gd name="T12" fmla="*/ 4 w 645"/>
              <a:gd name="T13" fmla="*/ 293 h 1290"/>
              <a:gd name="T14" fmla="*/ 0 w 645"/>
              <a:gd name="T15" fmla="*/ 342 h 1290"/>
              <a:gd name="T16" fmla="*/ 1 w 645"/>
              <a:gd name="T17" fmla="*/ 393 h 1290"/>
              <a:gd name="T18" fmla="*/ 5 w 645"/>
              <a:gd name="T19" fmla="*/ 443 h 1290"/>
              <a:gd name="T20" fmla="*/ 14 w 645"/>
              <a:gd name="T21" fmla="*/ 494 h 1290"/>
              <a:gd name="T22" fmla="*/ 26 w 645"/>
              <a:gd name="T23" fmla="*/ 544 h 1290"/>
              <a:gd name="T24" fmla="*/ 41 w 645"/>
              <a:gd name="T25" fmla="*/ 593 h 1290"/>
              <a:gd name="T26" fmla="*/ 59 w 645"/>
              <a:gd name="T27" fmla="*/ 639 h 1290"/>
              <a:gd name="T28" fmla="*/ 78 w 645"/>
              <a:gd name="T29" fmla="*/ 684 h 1290"/>
              <a:gd name="T30" fmla="*/ 100 w 645"/>
              <a:gd name="T31" fmla="*/ 727 h 1290"/>
              <a:gd name="T32" fmla="*/ 125 w 645"/>
              <a:gd name="T33" fmla="*/ 767 h 1290"/>
              <a:gd name="T34" fmla="*/ 151 w 645"/>
              <a:gd name="T35" fmla="*/ 806 h 1290"/>
              <a:gd name="T36" fmla="*/ 179 w 645"/>
              <a:gd name="T37" fmla="*/ 844 h 1290"/>
              <a:gd name="T38" fmla="*/ 208 w 645"/>
              <a:gd name="T39" fmla="*/ 880 h 1290"/>
              <a:gd name="T40" fmla="*/ 240 w 645"/>
              <a:gd name="T41" fmla="*/ 915 h 1290"/>
              <a:gd name="T42" fmla="*/ 273 w 645"/>
              <a:gd name="T43" fmla="*/ 951 h 1290"/>
              <a:gd name="T44" fmla="*/ 344 w 645"/>
              <a:gd name="T45" fmla="*/ 1021 h 1290"/>
              <a:gd name="T46" fmla="*/ 421 w 645"/>
              <a:gd name="T47" fmla="*/ 1094 h 1290"/>
              <a:gd name="T48" fmla="*/ 503 w 645"/>
              <a:gd name="T49" fmla="*/ 1169 h 1290"/>
              <a:gd name="T50" fmla="*/ 543 w 645"/>
              <a:gd name="T51" fmla="*/ 1206 h 1290"/>
              <a:gd name="T52" fmla="*/ 583 w 645"/>
              <a:gd name="T53" fmla="*/ 1241 h 1290"/>
              <a:gd name="T54" fmla="*/ 600 w 645"/>
              <a:gd name="T55" fmla="*/ 1256 h 1290"/>
              <a:gd name="T56" fmla="*/ 616 w 645"/>
              <a:gd name="T57" fmla="*/ 1269 h 1290"/>
              <a:gd name="T58" fmla="*/ 632 w 645"/>
              <a:gd name="T59" fmla="*/ 1281 h 1290"/>
              <a:gd name="T60" fmla="*/ 645 w 645"/>
              <a:gd name="T6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45" h="1290">
                <a:moveTo>
                  <a:pt x="171" y="0"/>
                </a:moveTo>
                <a:lnTo>
                  <a:pt x="105" y="76"/>
                </a:lnTo>
                <a:lnTo>
                  <a:pt x="76" y="115"/>
                </a:lnTo>
                <a:lnTo>
                  <a:pt x="49" y="155"/>
                </a:lnTo>
                <a:lnTo>
                  <a:pt x="29" y="199"/>
                </a:lnTo>
                <a:lnTo>
                  <a:pt x="14" y="244"/>
                </a:lnTo>
                <a:lnTo>
                  <a:pt x="4" y="293"/>
                </a:lnTo>
                <a:lnTo>
                  <a:pt x="0" y="342"/>
                </a:lnTo>
                <a:lnTo>
                  <a:pt x="1" y="393"/>
                </a:lnTo>
                <a:lnTo>
                  <a:pt x="5" y="443"/>
                </a:lnTo>
                <a:lnTo>
                  <a:pt x="14" y="494"/>
                </a:lnTo>
                <a:lnTo>
                  <a:pt x="26" y="544"/>
                </a:lnTo>
                <a:lnTo>
                  <a:pt x="41" y="593"/>
                </a:lnTo>
                <a:lnTo>
                  <a:pt x="59" y="639"/>
                </a:lnTo>
                <a:lnTo>
                  <a:pt x="78" y="684"/>
                </a:lnTo>
                <a:lnTo>
                  <a:pt x="100" y="727"/>
                </a:lnTo>
                <a:lnTo>
                  <a:pt x="125" y="767"/>
                </a:lnTo>
                <a:lnTo>
                  <a:pt x="151" y="806"/>
                </a:lnTo>
                <a:lnTo>
                  <a:pt x="179" y="844"/>
                </a:lnTo>
                <a:lnTo>
                  <a:pt x="208" y="880"/>
                </a:lnTo>
                <a:lnTo>
                  <a:pt x="240" y="915"/>
                </a:lnTo>
                <a:lnTo>
                  <a:pt x="273" y="951"/>
                </a:lnTo>
                <a:lnTo>
                  <a:pt x="344" y="1021"/>
                </a:lnTo>
                <a:lnTo>
                  <a:pt x="421" y="1094"/>
                </a:lnTo>
                <a:lnTo>
                  <a:pt x="503" y="1169"/>
                </a:lnTo>
                <a:lnTo>
                  <a:pt x="543" y="1206"/>
                </a:lnTo>
                <a:lnTo>
                  <a:pt x="583" y="1241"/>
                </a:lnTo>
                <a:lnTo>
                  <a:pt x="600" y="1256"/>
                </a:lnTo>
                <a:lnTo>
                  <a:pt x="616" y="1269"/>
                </a:lnTo>
                <a:lnTo>
                  <a:pt x="632" y="1281"/>
                </a:lnTo>
                <a:lnTo>
                  <a:pt x="645" y="129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6"/>
          <p:cNvSpPr>
            <a:spLocks noChangeShapeType="1"/>
          </p:cNvSpPr>
          <p:nvPr/>
        </p:nvSpPr>
        <p:spPr bwMode="auto">
          <a:xfrm>
            <a:off x="5164138" y="1531938"/>
            <a:ext cx="0" cy="2943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 flipV="1">
            <a:off x="5273675" y="1682750"/>
            <a:ext cx="0" cy="31543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78"/>
          <p:cNvSpPr>
            <a:spLocks noChangeShapeType="1"/>
          </p:cNvSpPr>
          <p:nvPr/>
        </p:nvSpPr>
        <p:spPr bwMode="auto">
          <a:xfrm flipV="1">
            <a:off x="5251450" y="2044700"/>
            <a:ext cx="0" cy="2943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 flipV="1">
            <a:off x="4937125" y="2406650"/>
            <a:ext cx="0" cy="24304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0"/>
          <p:cNvSpPr>
            <a:spLocks/>
          </p:cNvSpPr>
          <p:nvPr/>
        </p:nvSpPr>
        <p:spPr bwMode="auto">
          <a:xfrm>
            <a:off x="4787900" y="1531938"/>
            <a:ext cx="512763" cy="1023938"/>
          </a:xfrm>
          <a:custGeom>
            <a:avLst/>
            <a:gdLst>
              <a:gd name="T0" fmla="*/ 474 w 645"/>
              <a:gd name="T1" fmla="*/ 0 h 1290"/>
              <a:gd name="T2" fmla="*/ 540 w 645"/>
              <a:gd name="T3" fmla="*/ 76 h 1290"/>
              <a:gd name="T4" fmla="*/ 569 w 645"/>
              <a:gd name="T5" fmla="*/ 115 h 1290"/>
              <a:gd name="T6" fmla="*/ 596 w 645"/>
              <a:gd name="T7" fmla="*/ 155 h 1290"/>
              <a:gd name="T8" fmla="*/ 616 w 645"/>
              <a:gd name="T9" fmla="*/ 199 h 1290"/>
              <a:gd name="T10" fmla="*/ 631 w 645"/>
              <a:gd name="T11" fmla="*/ 244 h 1290"/>
              <a:gd name="T12" fmla="*/ 641 w 645"/>
              <a:gd name="T13" fmla="*/ 293 h 1290"/>
              <a:gd name="T14" fmla="*/ 645 w 645"/>
              <a:gd name="T15" fmla="*/ 342 h 1290"/>
              <a:gd name="T16" fmla="*/ 644 w 645"/>
              <a:gd name="T17" fmla="*/ 393 h 1290"/>
              <a:gd name="T18" fmla="*/ 640 w 645"/>
              <a:gd name="T19" fmla="*/ 443 h 1290"/>
              <a:gd name="T20" fmla="*/ 631 w 645"/>
              <a:gd name="T21" fmla="*/ 494 h 1290"/>
              <a:gd name="T22" fmla="*/ 619 w 645"/>
              <a:gd name="T23" fmla="*/ 544 h 1290"/>
              <a:gd name="T24" fmla="*/ 604 w 645"/>
              <a:gd name="T25" fmla="*/ 593 h 1290"/>
              <a:gd name="T26" fmla="*/ 586 w 645"/>
              <a:gd name="T27" fmla="*/ 639 h 1290"/>
              <a:gd name="T28" fmla="*/ 567 w 645"/>
              <a:gd name="T29" fmla="*/ 684 h 1290"/>
              <a:gd name="T30" fmla="*/ 545 w 645"/>
              <a:gd name="T31" fmla="*/ 727 h 1290"/>
              <a:gd name="T32" fmla="*/ 520 w 645"/>
              <a:gd name="T33" fmla="*/ 767 h 1290"/>
              <a:gd name="T34" fmla="*/ 495 w 645"/>
              <a:gd name="T35" fmla="*/ 806 h 1290"/>
              <a:gd name="T36" fmla="*/ 466 w 645"/>
              <a:gd name="T37" fmla="*/ 844 h 1290"/>
              <a:gd name="T38" fmla="*/ 437 w 645"/>
              <a:gd name="T39" fmla="*/ 880 h 1290"/>
              <a:gd name="T40" fmla="*/ 405 w 645"/>
              <a:gd name="T41" fmla="*/ 915 h 1290"/>
              <a:gd name="T42" fmla="*/ 372 w 645"/>
              <a:gd name="T43" fmla="*/ 951 h 1290"/>
              <a:gd name="T44" fmla="*/ 301 w 645"/>
              <a:gd name="T45" fmla="*/ 1021 h 1290"/>
              <a:gd name="T46" fmla="*/ 224 w 645"/>
              <a:gd name="T47" fmla="*/ 1094 h 1290"/>
              <a:gd name="T48" fmla="*/ 142 w 645"/>
              <a:gd name="T49" fmla="*/ 1169 h 1290"/>
              <a:gd name="T50" fmla="*/ 102 w 645"/>
              <a:gd name="T51" fmla="*/ 1206 h 1290"/>
              <a:gd name="T52" fmla="*/ 62 w 645"/>
              <a:gd name="T53" fmla="*/ 1241 h 1290"/>
              <a:gd name="T54" fmla="*/ 45 w 645"/>
              <a:gd name="T55" fmla="*/ 1256 h 1290"/>
              <a:gd name="T56" fmla="*/ 29 w 645"/>
              <a:gd name="T57" fmla="*/ 1269 h 1290"/>
              <a:gd name="T58" fmla="*/ 14 w 645"/>
              <a:gd name="T59" fmla="*/ 1281 h 1290"/>
              <a:gd name="T60" fmla="*/ 0 w 645"/>
              <a:gd name="T6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45" h="1290">
                <a:moveTo>
                  <a:pt x="474" y="0"/>
                </a:moveTo>
                <a:lnTo>
                  <a:pt x="540" y="76"/>
                </a:lnTo>
                <a:lnTo>
                  <a:pt x="569" y="115"/>
                </a:lnTo>
                <a:lnTo>
                  <a:pt x="596" y="155"/>
                </a:lnTo>
                <a:lnTo>
                  <a:pt x="616" y="199"/>
                </a:lnTo>
                <a:lnTo>
                  <a:pt x="631" y="244"/>
                </a:lnTo>
                <a:lnTo>
                  <a:pt x="641" y="293"/>
                </a:lnTo>
                <a:lnTo>
                  <a:pt x="645" y="342"/>
                </a:lnTo>
                <a:lnTo>
                  <a:pt x="644" y="393"/>
                </a:lnTo>
                <a:lnTo>
                  <a:pt x="640" y="443"/>
                </a:lnTo>
                <a:lnTo>
                  <a:pt x="631" y="494"/>
                </a:lnTo>
                <a:lnTo>
                  <a:pt x="619" y="544"/>
                </a:lnTo>
                <a:lnTo>
                  <a:pt x="604" y="593"/>
                </a:lnTo>
                <a:lnTo>
                  <a:pt x="586" y="639"/>
                </a:lnTo>
                <a:lnTo>
                  <a:pt x="567" y="684"/>
                </a:lnTo>
                <a:lnTo>
                  <a:pt x="545" y="727"/>
                </a:lnTo>
                <a:lnTo>
                  <a:pt x="520" y="767"/>
                </a:lnTo>
                <a:lnTo>
                  <a:pt x="495" y="806"/>
                </a:lnTo>
                <a:lnTo>
                  <a:pt x="466" y="844"/>
                </a:lnTo>
                <a:lnTo>
                  <a:pt x="437" y="880"/>
                </a:lnTo>
                <a:lnTo>
                  <a:pt x="405" y="915"/>
                </a:lnTo>
                <a:lnTo>
                  <a:pt x="372" y="951"/>
                </a:lnTo>
                <a:lnTo>
                  <a:pt x="301" y="1021"/>
                </a:lnTo>
                <a:lnTo>
                  <a:pt x="224" y="1094"/>
                </a:lnTo>
                <a:lnTo>
                  <a:pt x="142" y="1169"/>
                </a:lnTo>
                <a:lnTo>
                  <a:pt x="102" y="1206"/>
                </a:lnTo>
                <a:lnTo>
                  <a:pt x="62" y="1241"/>
                </a:lnTo>
                <a:lnTo>
                  <a:pt x="45" y="1256"/>
                </a:lnTo>
                <a:lnTo>
                  <a:pt x="29" y="1269"/>
                </a:lnTo>
                <a:lnTo>
                  <a:pt x="14" y="1281"/>
                </a:lnTo>
                <a:lnTo>
                  <a:pt x="0" y="129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>
            <a:off x="6388100" y="2555875"/>
            <a:ext cx="0" cy="19192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82"/>
          <p:cNvSpPr>
            <a:spLocks noChangeShapeType="1"/>
          </p:cNvSpPr>
          <p:nvPr/>
        </p:nvSpPr>
        <p:spPr bwMode="auto">
          <a:xfrm>
            <a:off x="4787900" y="2555875"/>
            <a:ext cx="0" cy="19192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3"/>
          <p:cNvSpPr>
            <a:spLocks/>
          </p:cNvSpPr>
          <p:nvPr/>
        </p:nvSpPr>
        <p:spPr bwMode="auto">
          <a:xfrm>
            <a:off x="5924550" y="3959225"/>
            <a:ext cx="463550" cy="1031875"/>
          </a:xfrm>
          <a:custGeom>
            <a:avLst/>
            <a:gdLst>
              <a:gd name="T0" fmla="*/ 0 w 584"/>
              <a:gd name="T1" fmla="*/ 1299 h 1300"/>
              <a:gd name="T2" fmla="*/ 25 w 584"/>
              <a:gd name="T3" fmla="*/ 1300 h 1300"/>
              <a:gd name="T4" fmla="*/ 54 w 584"/>
              <a:gd name="T5" fmla="*/ 1298 h 1300"/>
              <a:gd name="T6" fmla="*/ 90 w 584"/>
              <a:gd name="T7" fmla="*/ 1291 h 1300"/>
              <a:gd name="T8" fmla="*/ 131 w 584"/>
              <a:gd name="T9" fmla="*/ 1279 h 1300"/>
              <a:gd name="T10" fmla="*/ 173 w 584"/>
              <a:gd name="T11" fmla="*/ 1263 h 1300"/>
              <a:gd name="T12" fmla="*/ 220 w 584"/>
              <a:gd name="T13" fmla="*/ 1241 h 1300"/>
              <a:gd name="T14" fmla="*/ 268 w 584"/>
              <a:gd name="T15" fmla="*/ 1213 h 1300"/>
              <a:gd name="T16" fmla="*/ 316 w 584"/>
              <a:gd name="T17" fmla="*/ 1180 h 1300"/>
              <a:gd name="T18" fmla="*/ 363 w 584"/>
              <a:gd name="T19" fmla="*/ 1139 h 1300"/>
              <a:gd name="T20" fmla="*/ 386 w 584"/>
              <a:gd name="T21" fmla="*/ 1117 h 1300"/>
              <a:gd name="T22" fmla="*/ 409 w 584"/>
              <a:gd name="T23" fmla="*/ 1093 h 1300"/>
              <a:gd name="T24" fmla="*/ 430 w 584"/>
              <a:gd name="T25" fmla="*/ 1066 h 1300"/>
              <a:gd name="T26" fmla="*/ 452 w 584"/>
              <a:gd name="T27" fmla="*/ 1039 h 1300"/>
              <a:gd name="T28" fmla="*/ 472 w 584"/>
              <a:gd name="T29" fmla="*/ 1010 h 1300"/>
              <a:gd name="T30" fmla="*/ 490 w 584"/>
              <a:gd name="T31" fmla="*/ 977 h 1300"/>
              <a:gd name="T32" fmla="*/ 508 w 584"/>
              <a:gd name="T33" fmla="*/ 944 h 1300"/>
              <a:gd name="T34" fmla="*/ 524 w 584"/>
              <a:gd name="T35" fmla="*/ 908 h 1300"/>
              <a:gd name="T36" fmla="*/ 539 w 584"/>
              <a:gd name="T37" fmla="*/ 871 h 1300"/>
              <a:gd name="T38" fmla="*/ 552 w 584"/>
              <a:gd name="T39" fmla="*/ 830 h 1300"/>
              <a:gd name="T40" fmla="*/ 563 w 584"/>
              <a:gd name="T41" fmla="*/ 789 h 1300"/>
              <a:gd name="T42" fmla="*/ 573 w 584"/>
              <a:gd name="T43" fmla="*/ 745 h 1300"/>
              <a:gd name="T44" fmla="*/ 580 w 584"/>
              <a:gd name="T45" fmla="*/ 699 h 1300"/>
              <a:gd name="T46" fmla="*/ 584 w 584"/>
              <a:gd name="T47" fmla="*/ 650 h 1300"/>
              <a:gd name="T48" fmla="*/ 580 w 584"/>
              <a:gd name="T49" fmla="*/ 601 h 1300"/>
              <a:gd name="T50" fmla="*/ 573 w 584"/>
              <a:gd name="T51" fmla="*/ 555 h 1300"/>
              <a:gd name="T52" fmla="*/ 563 w 584"/>
              <a:gd name="T53" fmla="*/ 511 h 1300"/>
              <a:gd name="T54" fmla="*/ 552 w 584"/>
              <a:gd name="T55" fmla="*/ 470 h 1300"/>
              <a:gd name="T56" fmla="*/ 539 w 584"/>
              <a:gd name="T57" fmla="*/ 430 h 1300"/>
              <a:gd name="T58" fmla="*/ 524 w 584"/>
              <a:gd name="T59" fmla="*/ 392 h 1300"/>
              <a:gd name="T60" fmla="*/ 508 w 584"/>
              <a:gd name="T61" fmla="*/ 356 h 1300"/>
              <a:gd name="T62" fmla="*/ 490 w 584"/>
              <a:gd name="T63" fmla="*/ 323 h 1300"/>
              <a:gd name="T64" fmla="*/ 472 w 584"/>
              <a:gd name="T65" fmla="*/ 291 h 1300"/>
              <a:gd name="T66" fmla="*/ 452 w 584"/>
              <a:gd name="T67" fmla="*/ 261 h 1300"/>
              <a:gd name="T68" fmla="*/ 430 w 584"/>
              <a:gd name="T69" fmla="*/ 234 h 1300"/>
              <a:gd name="T70" fmla="*/ 409 w 584"/>
              <a:gd name="T71" fmla="*/ 208 h 1300"/>
              <a:gd name="T72" fmla="*/ 386 w 584"/>
              <a:gd name="T73" fmla="*/ 184 h 1300"/>
              <a:gd name="T74" fmla="*/ 363 w 584"/>
              <a:gd name="T75" fmla="*/ 161 h 1300"/>
              <a:gd name="T76" fmla="*/ 316 w 584"/>
              <a:gd name="T77" fmla="*/ 121 h 1300"/>
              <a:gd name="T78" fmla="*/ 268 w 584"/>
              <a:gd name="T79" fmla="*/ 88 h 1300"/>
              <a:gd name="T80" fmla="*/ 220 w 584"/>
              <a:gd name="T81" fmla="*/ 60 h 1300"/>
              <a:gd name="T82" fmla="*/ 173 w 584"/>
              <a:gd name="T83" fmla="*/ 38 h 1300"/>
              <a:gd name="T84" fmla="*/ 131 w 584"/>
              <a:gd name="T85" fmla="*/ 21 h 1300"/>
              <a:gd name="T86" fmla="*/ 90 w 584"/>
              <a:gd name="T87" fmla="*/ 9 h 1300"/>
              <a:gd name="T88" fmla="*/ 54 w 584"/>
              <a:gd name="T89" fmla="*/ 2 h 1300"/>
              <a:gd name="T90" fmla="*/ 25 w 584"/>
              <a:gd name="T91" fmla="*/ 0 h 1300"/>
              <a:gd name="T92" fmla="*/ 0 w 584"/>
              <a:gd name="T93" fmla="*/ 1 h 1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84" h="1300">
                <a:moveTo>
                  <a:pt x="0" y="1299"/>
                </a:moveTo>
                <a:lnTo>
                  <a:pt x="25" y="1300"/>
                </a:lnTo>
                <a:lnTo>
                  <a:pt x="54" y="1298"/>
                </a:lnTo>
                <a:lnTo>
                  <a:pt x="90" y="1291"/>
                </a:lnTo>
                <a:lnTo>
                  <a:pt x="131" y="1279"/>
                </a:lnTo>
                <a:lnTo>
                  <a:pt x="173" y="1263"/>
                </a:lnTo>
                <a:lnTo>
                  <a:pt x="220" y="1241"/>
                </a:lnTo>
                <a:lnTo>
                  <a:pt x="268" y="1213"/>
                </a:lnTo>
                <a:lnTo>
                  <a:pt x="316" y="1180"/>
                </a:lnTo>
                <a:lnTo>
                  <a:pt x="363" y="1139"/>
                </a:lnTo>
                <a:lnTo>
                  <a:pt x="386" y="1117"/>
                </a:lnTo>
                <a:lnTo>
                  <a:pt x="409" y="1093"/>
                </a:lnTo>
                <a:lnTo>
                  <a:pt x="430" y="1066"/>
                </a:lnTo>
                <a:lnTo>
                  <a:pt x="452" y="1039"/>
                </a:lnTo>
                <a:lnTo>
                  <a:pt x="472" y="1010"/>
                </a:lnTo>
                <a:lnTo>
                  <a:pt x="490" y="977"/>
                </a:lnTo>
                <a:lnTo>
                  <a:pt x="508" y="944"/>
                </a:lnTo>
                <a:lnTo>
                  <a:pt x="524" y="908"/>
                </a:lnTo>
                <a:lnTo>
                  <a:pt x="539" y="871"/>
                </a:lnTo>
                <a:lnTo>
                  <a:pt x="552" y="830"/>
                </a:lnTo>
                <a:lnTo>
                  <a:pt x="563" y="789"/>
                </a:lnTo>
                <a:lnTo>
                  <a:pt x="573" y="745"/>
                </a:lnTo>
                <a:lnTo>
                  <a:pt x="580" y="699"/>
                </a:lnTo>
                <a:lnTo>
                  <a:pt x="584" y="650"/>
                </a:lnTo>
                <a:lnTo>
                  <a:pt x="580" y="601"/>
                </a:lnTo>
                <a:lnTo>
                  <a:pt x="573" y="555"/>
                </a:lnTo>
                <a:lnTo>
                  <a:pt x="563" y="511"/>
                </a:lnTo>
                <a:lnTo>
                  <a:pt x="552" y="470"/>
                </a:lnTo>
                <a:lnTo>
                  <a:pt x="539" y="430"/>
                </a:lnTo>
                <a:lnTo>
                  <a:pt x="524" y="392"/>
                </a:lnTo>
                <a:lnTo>
                  <a:pt x="508" y="356"/>
                </a:lnTo>
                <a:lnTo>
                  <a:pt x="490" y="323"/>
                </a:lnTo>
                <a:lnTo>
                  <a:pt x="472" y="291"/>
                </a:lnTo>
                <a:lnTo>
                  <a:pt x="452" y="261"/>
                </a:lnTo>
                <a:lnTo>
                  <a:pt x="430" y="234"/>
                </a:lnTo>
                <a:lnTo>
                  <a:pt x="409" y="208"/>
                </a:lnTo>
                <a:lnTo>
                  <a:pt x="386" y="184"/>
                </a:lnTo>
                <a:lnTo>
                  <a:pt x="363" y="161"/>
                </a:lnTo>
                <a:lnTo>
                  <a:pt x="316" y="121"/>
                </a:lnTo>
                <a:lnTo>
                  <a:pt x="268" y="88"/>
                </a:lnTo>
                <a:lnTo>
                  <a:pt x="220" y="60"/>
                </a:lnTo>
                <a:lnTo>
                  <a:pt x="173" y="38"/>
                </a:lnTo>
                <a:lnTo>
                  <a:pt x="131" y="21"/>
                </a:lnTo>
                <a:lnTo>
                  <a:pt x="90" y="9"/>
                </a:lnTo>
                <a:lnTo>
                  <a:pt x="54" y="2"/>
                </a:lnTo>
                <a:lnTo>
                  <a:pt x="25" y="0"/>
                </a:lnTo>
                <a:lnTo>
                  <a:pt x="0" y="1"/>
                </a:lnTo>
              </a:path>
            </a:pathLst>
          </a:custGeom>
          <a:noFill/>
          <a:ln w="158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4"/>
          <p:cNvSpPr>
            <a:spLocks/>
          </p:cNvSpPr>
          <p:nvPr/>
        </p:nvSpPr>
        <p:spPr bwMode="auto">
          <a:xfrm>
            <a:off x="5164138" y="3960813"/>
            <a:ext cx="133350" cy="1028700"/>
          </a:xfrm>
          <a:custGeom>
            <a:avLst/>
            <a:gdLst>
              <a:gd name="T0" fmla="*/ 110 w 168"/>
              <a:gd name="T1" fmla="*/ 1298 h 1298"/>
              <a:gd name="T2" fmla="*/ 126 w 168"/>
              <a:gd name="T3" fmla="*/ 1295 h 1298"/>
              <a:gd name="T4" fmla="*/ 139 w 168"/>
              <a:gd name="T5" fmla="*/ 1289 h 1298"/>
              <a:gd name="T6" fmla="*/ 149 w 168"/>
              <a:gd name="T7" fmla="*/ 1279 h 1298"/>
              <a:gd name="T8" fmla="*/ 157 w 168"/>
              <a:gd name="T9" fmla="*/ 1270 h 1298"/>
              <a:gd name="T10" fmla="*/ 163 w 168"/>
              <a:gd name="T11" fmla="*/ 1258 h 1298"/>
              <a:gd name="T12" fmla="*/ 167 w 168"/>
              <a:gd name="T13" fmla="*/ 1244 h 1298"/>
              <a:gd name="T14" fmla="*/ 168 w 168"/>
              <a:gd name="T15" fmla="*/ 1229 h 1298"/>
              <a:gd name="T16" fmla="*/ 167 w 168"/>
              <a:gd name="T17" fmla="*/ 1212 h 1298"/>
              <a:gd name="T18" fmla="*/ 164 w 168"/>
              <a:gd name="T19" fmla="*/ 1194 h 1298"/>
              <a:gd name="T20" fmla="*/ 160 w 168"/>
              <a:gd name="T21" fmla="*/ 1175 h 1298"/>
              <a:gd name="T22" fmla="*/ 148 w 168"/>
              <a:gd name="T23" fmla="*/ 1135 h 1298"/>
              <a:gd name="T24" fmla="*/ 133 w 168"/>
              <a:gd name="T25" fmla="*/ 1091 h 1298"/>
              <a:gd name="T26" fmla="*/ 115 w 168"/>
              <a:gd name="T27" fmla="*/ 1046 h 1298"/>
              <a:gd name="T28" fmla="*/ 75 w 168"/>
              <a:gd name="T29" fmla="*/ 952 h 1298"/>
              <a:gd name="T30" fmla="*/ 38 w 168"/>
              <a:gd name="T31" fmla="*/ 855 h 1298"/>
              <a:gd name="T32" fmla="*/ 23 w 168"/>
              <a:gd name="T33" fmla="*/ 804 h 1298"/>
              <a:gd name="T34" fmla="*/ 10 w 168"/>
              <a:gd name="T35" fmla="*/ 753 h 1298"/>
              <a:gd name="T36" fmla="*/ 2 w 168"/>
              <a:gd name="T37" fmla="*/ 702 h 1298"/>
              <a:gd name="T38" fmla="*/ 0 w 168"/>
              <a:gd name="T39" fmla="*/ 649 h 1298"/>
              <a:gd name="T40" fmla="*/ 2 w 168"/>
              <a:gd name="T41" fmla="*/ 597 h 1298"/>
              <a:gd name="T42" fmla="*/ 10 w 168"/>
              <a:gd name="T43" fmla="*/ 545 h 1298"/>
              <a:gd name="T44" fmla="*/ 23 w 168"/>
              <a:gd name="T45" fmla="*/ 494 h 1298"/>
              <a:gd name="T46" fmla="*/ 38 w 168"/>
              <a:gd name="T47" fmla="*/ 444 h 1298"/>
              <a:gd name="T48" fmla="*/ 75 w 168"/>
              <a:gd name="T49" fmla="*/ 347 h 1298"/>
              <a:gd name="T50" fmla="*/ 115 w 168"/>
              <a:gd name="T51" fmla="*/ 253 h 1298"/>
              <a:gd name="T52" fmla="*/ 133 w 168"/>
              <a:gd name="T53" fmla="*/ 208 h 1298"/>
              <a:gd name="T54" fmla="*/ 148 w 168"/>
              <a:gd name="T55" fmla="*/ 164 h 1298"/>
              <a:gd name="T56" fmla="*/ 160 w 168"/>
              <a:gd name="T57" fmla="*/ 124 h 1298"/>
              <a:gd name="T58" fmla="*/ 164 w 168"/>
              <a:gd name="T59" fmla="*/ 104 h 1298"/>
              <a:gd name="T60" fmla="*/ 167 w 168"/>
              <a:gd name="T61" fmla="*/ 87 h 1298"/>
              <a:gd name="T62" fmla="*/ 168 w 168"/>
              <a:gd name="T63" fmla="*/ 69 h 1298"/>
              <a:gd name="T64" fmla="*/ 167 w 168"/>
              <a:gd name="T65" fmla="*/ 54 h 1298"/>
              <a:gd name="T66" fmla="*/ 163 w 168"/>
              <a:gd name="T67" fmla="*/ 41 h 1298"/>
              <a:gd name="T68" fmla="*/ 157 w 168"/>
              <a:gd name="T69" fmla="*/ 29 h 1298"/>
              <a:gd name="T70" fmla="*/ 149 w 168"/>
              <a:gd name="T71" fmla="*/ 19 h 1298"/>
              <a:gd name="T72" fmla="*/ 139 w 168"/>
              <a:gd name="T73" fmla="*/ 10 h 1298"/>
              <a:gd name="T74" fmla="*/ 126 w 168"/>
              <a:gd name="T75" fmla="*/ 5 h 1298"/>
              <a:gd name="T76" fmla="*/ 110 w 168"/>
              <a:gd name="T77" fmla="*/ 0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8" h="1298">
                <a:moveTo>
                  <a:pt x="110" y="1298"/>
                </a:moveTo>
                <a:lnTo>
                  <a:pt x="126" y="1295"/>
                </a:lnTo>
                <a:lnTo>
                  <a:pt x="139" y="1289"/>
                </a:lnTo>
                <a:lnTo>
                  <a:pt x="149" y="1279"/>
                </a:lnTo>
                <a:lnTo>
                  <a:pt x="157" y="1270"/>
                </a:lnTo>
                <a:lnTo>
                  <a:pt x="163" y="1258"/>
                </a:lnTo>
                <a:lnTo>
                  <a:pt x="167" y="1244"/>
                </a:lnTo>
                <a:lnTo>
                  <a:pt x="168" y="1229"/>
                </a:lnTo>
                <a:lnTo>
                  <a:pt x="167" y="1212"/>
                </a:lnTo>
                <a:lnTo>
                  <a:pt x="164" y="1194"/>
                </a:lnTo>
                <a:lnTo>
                  <a:pt x="160" y="1175"/>
                </a:lnTo>
                <a:lnTo>
                  <a:pt x="148" y="1135"/>
                </a:lnTo>
                <a:lnTo>
                  <a:pt x="133" y="1091"/>
                </a:lnTo>
                <a:lnTo>
                  <a:pt x="115" y="1046"/>
                </a:lnTo>
                <a:lnTo>
                  <a:pt x="75" y="952"/>
                </a:lnTo>
                <a:lnTo>
                  <a:pt x="38" y="855"/>
                </a:lnTo>
                <a:lnTo>
                  <a:pt x="23" y="804"/>
                </a:lnTo>
                <a:lnTo>
                  <a:pt x="10" y="753"/>
                </a:lnTo>
                <a:lnTo>
                  <a:pt x="2" y="702"/>
                </a:lnTo>
                <a:lnTo>
                  <a:pt x="0" y="649"/>
                </a:lnTo>
                <a:lnTo>
                  <a:pt x="2" y="597"/>
                </a:lnTo>
                <a:lnTo>
                  <a:pt x="10" y="545"/>
                </a:lnTo>
                <a:lnTo>
                  <a:pt x="23" y="494"/>
                </a:lnTo>
                <a:lnTo>
                  <a:pt x="38" y="444"/>
                </a:lnTo>
                <a:lnTo>
                  <a:pt x="75" y="347"/>
                </a:lnTo>
                <a:lnTo>
                  <a:pt x="115" y="253"/>
                </a:lnTo>
                <a:lnTo>
                  <a:pt x="133" y="208"/>
                </a:lnTo>
                <a:lnTo>
                  <a:pt x="148" y="164"/>
                </a:lnTo>
                <a:lnTo>
                  <a:pt x="160" y="124"/>
                </a:lnTo>
                <a:lnTo>
                  <a:pt x="164" y="104"/>
                </a:lnTo>
                <a:lnTo>
                  <a:pt x="167" y="87"/>
                </a:lnTo>
                <a:lnTo>
                  <a:pt x="168" y="69"/>
                </a:lnTo>
                <a:lnTo>
                  <a:pt x="167" y="54"/>
                </a:lnTo>
                <a:lnTo>
                  <a:pt x="163" y="41"/>
                </a:lnTo>
                <a:lnTo>
                  <a:pt x="157" y="29"/>
                </a:lnTo>
                <a:lnTo>
                  <a:pt x="149" y="19"/>
                </a:lnTo>
                <a:lnTo>
                  <a:pt x="139" y="10"/>
                </a:lnTo>
                <a:lnTo>
                  <a:pt x="126" y="5"/>
                </a:lnTo>
                <a:lnTo>
                  <a:pt x="11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5"/>
          <p:cNvSpPr>
            <a:spLocks/>
          </p:cNvSpPr>
          <p:nvPr/>
        </p:nvSpPr>
        <p:spPr bwMode="auto">
          <a:xfrm>
            <a:off x="4787900" y="3959225"/>
            <a:ext cx="463550" cy="1031875"/>
          </a:xfrm>
          <a:custGeom>
            <a:avLst/>
            <a:gdLst>
              <a:gd name="T0" fmla="*/ 584 w 584"/>
              <a:gd name="T1" fmla="*/ 1299 h 1300"/>
              <a:gd name="T2" fmla="*/ 560 w 584"/>
              <a:gd name="T3" fmla="*/ 1300 h 1300"/>
              <a:gd name="T4" fmla="*/ 530 w 584"/>
              <a:gd name="T5" fmla="*/ 1298 h 1300"/>
              <a:gd name="T6" fmla="*/ 494 w 584"/>
              <a:gd name="T7" fmla="*/ 1291 h 1300"/>
              <a:gd name="T8" fmla="*/ 453 w 584"/>
              <a:gd name="T9" fmla="*/ 1279 h 1300"/>
              <a:gd name="T10" fmla="*/ 410 w 584"/>
              <a:gd name="T11" fmla="*/ 1263 h 1300"/>
              <a:gd name="T12" fmla="*/ 364 w 584"/>
              <a:gd name="T13" fmla="*/ 1241 h 1300"/>
              <a:gd name="T14" fmla="*/ 316 w 584"/>
              <a:gd name="T15" fmla="*/ 1213 h 1300"/>
              <a:gd name="T16" fmla="*/ 268 w 584"/>
              <a:gd name="T17" fmla="*/ 1180 h 1300"/>
              <a:gd name="T18" fmla="*/ 221 w 584"/>
              <a:gd name="T19" fmla="*/ 1139 h 1300"/>
              <a:gd name="T20" fmla="*/ 198 w 584"/>
              <a:gd name="T21" fmla="*/ 1117 h 1300"/>
              <a:gd name="T22" fmla="*/ 174 w 584"/>
              <a:gd name="T23" fmla="*/ 1093 h 1300"/>
              <a:gd name="T24" fmla="*/ 154 w 584"/>
              <a:gd name="T25" fmla="*/ 1066 h 1300"/>
              <a:gd name="T26" fmla="*/ 133 w 584"/>
              <a:gd name="T27" fmla="*/ 1039 h 1300"/>
              <a:gd name="T28" fmla="*/ 112 w 584"/>
              <a:gd name="T29" fmla="*/ 1010 h 1300"/>
              <a:gd name="T30" fmla="*/ 93 w 584"/>
              <a:gd name="T31" fmla="*/ 977 h 1300"/>
              <a:gd name="T32" fmla="*/ 76 w 584"/>
              <a:gd name="T33" fmla="*/ 944 h 1300"/>
              <a:gd name="T34" fmla="*/ 60 w 584"/>
              <a:gd name="T35" fmla="*/ 908 h 1300"/>
              <a:gd name="T36" fmla="*/ 45 w 584"/>
              <a:gd name="T37" fmla="*/ 871 h 1300"/>
              <a:gd name="T38" fmla="*/ 32 w 584"/>
              <a:gd name="T39" fmla="*/ 830 h 1300"/>
              <a:gd name="T40" fmla="*/ 21 w 584"/>
              <a:gd name="T41" fmla="*/ 789 h 1300"/>
              <a:gd name="T42" fmla="*/ 11 w 584"/>
              <a:gd name="T43" fmla="*/ 745 h 1300"/>
              <a:gd name="T44" fmla="*/ 4 w 584"/>
              <a:gd name="T45" fmla="*/ 699 h 1300"/>
              <a:gd name="T46" fmla="*/ 0 w 584"/>
              <a:gd name="T47" fmla="*/ 650 h 1300"/>
              <a:gd name="T48" fmla="*/ 4 w 584"/>
              <a:gd name="T49" fmla="*/ 601 h 1300"/>
              <a:gd name="T50" fmla="*/ 11 w 584"/>
              <a:gd name="T51" fmla="*/ 555 h 1300"/>
              <a:gd name="T52" fmla="*/ 21 w 584"/>
              <a:gd name="T53" fmla="*/ 511 h 1300"/>
              <a:gd name="T54" fmla="*/ 32 w 584"/>
              <a:gd name="T55" fmla="*/ 470 h 1300"/>
              <a:gd name="T56" fmla="*/ 45 w 584"/>
              <a:gd name="T57" fmla="*/ 430 h 1300"/>
              <a:gd name="T58" fmla="*/ 60 w 584"/>
              <a:gd name="T59" fmla="*/ 392 h 1300"/>
              <a:gd name="T60" fmla="*/ 76 w 584"/>
              <a:gd name="T61" fmla="*/ 356 h 1300"/>
              <a:gd name="T62" fmla="*/ 93 w 584"/>
              <a:gd name="T63" fmla="*/ 323 h 1300"/>
              <a:gd name="T64" fmla="*/ 112 w 584"/>
              <a:gd name="T65" fmla="*/ 291 h 1300"/>
              <a:gd name="T66" fmla="*/ 133 w 584"/>
              <a:gd name="T67" fmla="*/ 261 h 1300"/>
              <a:gd name="T68" fmla="*/ 154 w 584"/>
              <a:gd name="T69" fmla="*/ 234 h 1300"/>
              <a:gd name="T70" fmla="*/ 174 w 584"/>
              <a:gd name="T71" fmla="*/ 208 h 1300"/>
              <a:gd name="T72" fmla="*/ 198 w 584"/>
              <a:gd name="T73" fmla="*/ 184 h 1300"/>
              <a:gd name="T74" fmla="*/ 221 w 584"/>
              <a:gd name="T75" fmla="*/ 161 h 1300"/>
              <a:gd name="T76" fmla="*/ 268 w 584"/>
              <a:gd name="T77" fmla="*/ 121 h 1300"/>
              <a:gd name="T78" fmla="*/ 316 w 584"/>
              <a:gd name="T79" fmla="*/ 88 h 1300"/>
              <a:gd name="T80" fmla="*/ 364 w 584"/>
              <a:gd name="T81" fmla="*/ 60 h 1300"/>
              <a:gd name="T82" fmla="*/ 410 w 584"/>
              <a:gd name="T83" fmla="*/ 38 h 1300"/>
              <a:gd name="T84" fmla="*/ 453 w 584"/>
              <a:gd name="T85" fmla="*/ 21 h 1300"/>
              <a:gd name="T86" fmla="*/ 494 w 584"/>
              <a:gd name="T87" fmla="*/ 9 h 1300"/>
              <a:gd name="T88" fmla="*/ 530 w 584"/>
              <a:gd name="T89" fmla="*/ 2 h 1300"/>
              <a:gd name="T90" fmla="*/ 560 w 584"/>
              <a:gd name="T91" fmla="*/ 0 h 1300"/>
              <a:gd name="T92" fmla="*/ 584 w 584"/>
              <a:gd name="T93" fmla="*/ 1 h 1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84" h="1300">
                <a:moveTo>
                  <a:pt x="584" y="1299"/>
                </a:moveTo>
                <a:lnTo>
                  <a:pt x="560" y="1300"/>
                </a:lnTo>
                <a:lnTo>
                  <a:pt x="530" y="1298"/>
                </a:lnTo>
                <a:lnTo>
                  <a:pt x="494" y="1291"/>
                </a:lnTo>
                <a:lnTo>
                  <a:pt x="453" y="1279"/>
                </a:lnTo>
                <a:lnTo>
                  <a:pt x="410" y="1263"/>
                </a:lnTo>
                <a:lnTo>
                  <a:pt x="364" y="1241"/>
                </a:lnTo>
                <a:lnTo>
                  <a:pt x="316" y="1213"/>
                </a:lnTo>
                <a:lnTo>
                  <a:pt x="268" y="1180"/>
                </a:lnTo>
                <a:lnTo>
                  <a:pt x="221" y="1139"/>
                </a:lnTo>
                <a:lnTo>
                  <a:pt x="198" y="1117"/>
                </a:lnTo>
                <a:lnTo>
                  <a:pt x="174" y="1093"/>
                </a:lnTo>
                <a:lnTo>
                  <a:pt x="154" y="1066"/>
                </a:lnTo>
                <a:lnTo>
                  <a:pt x="133" y="1039"/>
                </a:lnTo>
                <a:lnTo>
                  <a:pt x="112" y="1010"/>
                </a:lnTo>
                <a:lnTo>
                  <a:pt x="93" y="977"/>
                </a:lnTo>
                <a:lnTo>
                  <a:pt x="76" y="944"/>
                </a:lnTo>
                <a:lnTo>
                  <a:pt x="60" y="908"/>
                </a:lnTo>
                <a:lnTo>
                  <a:pt x="45" y="871"/>
                </a:lnTo>
                <a:lnTo>
                  <a:pt x="32" y="830"/>
                </a:lnTo>
                <a:lnTo>
                  <a:pt x="21" y="789"/>
                </a:lnTo>
                <a:lnTo>
                  <a:pt x="11" y="745"/>
                </a:lnTo>
                <a:lnTo>
                  <a:pt x="4" y="699"/>
                </a:lnTo>
                <a:lnTo>
                  <a:pt x="0" y="650"/>
                </a:lnTo>
                <a:lnTo>
                  <a:pt x="4" y="601"/>
                </a:lnTo>
                <a:lnTo>
                  <a:pt x="11" y="555"/>
                </a:lnTo>
                <a:lnTo>
                  <a:pt x="21" y="511"/>
                </a:lnTo>
                <a:lnTo>
                  <a:pt x="32" y="470"/>
                </a:lnTo>
                <a:lnTo>
                  <a:pt x="45" y="430"/>
                </a:lnTo>
                <a:lnTo>
                  <a:pt x="60" y="392"/>
                </a:lnTo>
                <a:lnTo>
                  <a:pt x="76" y="356"/>
                </a:lnTo>
                <a:lnTo>
                  <a:pt x="93" y="323"/>
                </a:lnTo>
                <a:lnTo>
                  <a:pt x="112" y="291"/>
                </a:lnTo>
                <a:lnTo>
                  <a:pt x="133" y="261"/>
                </a:lnTo>
                <a:lnTo>
                  <a:pt x="154" y="234"/>
                </a:lnTo>
                <a:lnTo>
                  <a:pt x="174" y="208"/>
                </a:lnTo>
                <a:lnTo>
                  <a:pt x="198" y="184"/>
                </a:lnTo>
                <a:lnTo>
                  <a:pt x="221" y="161"/>
                </a:lnTo>
                <a:lnTo>
                  <a:pt x="268" y="121"/>
                </a:lnTo>
                <a:lnTo>
                  <a:pt x="316" y="88"/>
                </a:lnTo>
                <a:lnTo>
                  <a:pt x="364" y="60"/>
                </a:lnTo>
                <a:lnTo>
                  <a:pt x="410" y="38"/>
                </a:lnTo>
                <a:lnTo>
                  <a:pt x="453" y="21"/>
                </a:lnTo>
                <a:lnTo>
                  <a:pt x="494" y="9"/>
                </a:lnTo>
                <a:lnTo>
                  <a:pt x="530" y="2"/>
                </a:lnTo>
                <a:lnTo>
                  <a:pt x="560" y="0"/>
                </a:lnTo>
                <a:lnTo>
                  <a:pt x="584" y="1"/>
                </a:lnTo>
              </a:path>
            </a:pathLst>
          </a:custGeom>
          <a:noFill/>
          <a:ln w="158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6"/>
          <p:cNvSpPr>
            <a:spLocks/>
          </p:cNvSpPr>
          <p:nvPr/>
        </p:nvSpPr>
        <p:spPr bwMode="auto">
          <a:xfrm>
            <a:off x="5878513" y="3960813"/>
            <a:ext cx="133350" cy="1028700"/>
          </a:xfrm>
          <a:custGeom>
            <a:avLst/>
            <a:gdLst>
              <a:gd name="T0" fmla="*/ 58 w 168"/>
              <a:gd name="T1" fmla="*/ 1298 h 1298"/>
              <a:gd name="T2" fmla="*/ 42 w 168"/>
              <a:gd name="T3" fmla="*/ 1295 h 1298"/>
              <a:gd name="T4" fmla="*/ 29 w 168"/>
              <a:gd name="T5" fmla="*/ 1289 h 1298"/>
              <a:gd name="T6" fmla="*/ 19 w 168"/>
              <a:gd name="T7" fmla="*/ 1279 h 1298"/>
              <a:gd name="T8" fmla="*/ 11 w 168"/>
              <a:gd name="T9" fmla="*/ 1270 h 1298"/>
              <a:gd name="T10" fmla="*/ 5 w 168"/>
              <a:gd name="T11" fmla="*/ 1258 h 1298"/>
              <a:gd name="T12" fmla="*/ 1 w 168"/>
              <a:gd name="T13" fmla="*/ 1244 h 1298"/>
              <a:gd name="T14" fmla="*/ 0 w 168"/>
              <a:gd name="T15" fmla="*/ 1229 h 1298"/>
              <a:gd name="T16" fmla="*/ 1 w 168"/>
              <a:gd name="T17" fmla="*/ 1212 h 1298"/>
              <a:gd name="T18" fmla="*/ 4 w 168"/>
              <a:gd name="T19" fmla="*/ 1194 h 1298"/>
              <a:gd name="T20" fmla="*/ 8 w 168"/>
              <a:gd name="T21" fmla="*/ 1175 h 1298"/>
              <a:gd name="T22" fmla="*/ 20 w 168"/>
              <a:gd name="T23" fmla="*/ 1135 h 1298"/>
              <a:gd name="T24" fmla="*/ 35 w 168"/>
              <a:gd name="T25" fmla="*/ 1091 h 1298"/>
              <a:gd name="T26" fmla="*/ 53 w 168"/>
              <a:gd name="T27" fmla="*/ 1046 h 1298"/>
              <a:gd name="T28" fmla="*/ 93 w 168"/>
              <a:gd name="T29" fmla="*/ 952 h 1298"/>
              <a:gd name="T30" fmla="*/ 130 w 168"/>
              <a:gd name="T31" fmla="*/ 855 h 1298"/>
              <a:gd name="T32" fmla="*/ 145 w 168"/>
              <a:gd name="T33" fmla="*/ 804 h 1298"/>
              <a:gd name="T34" fmla="*/ 157 w 168"/>
              <a:gd name="T35" fmla="*/ 753 h 1298"/>
              <a:gd name="T36" fmla="*/ 166 w 168"/>
              <a:gd name="T37" fmla="*/ 702 h 1298"/>
              <a:gd name="T38" fmla="*/ 168 w 168"/>
              <a:gd name="T39" fmla="*/ 649 h 1298"/>
              <a:gd name="T40" fmla="*/ 166 w 168"/>
              <a:gd name="T41" fmla="*/ 597 h 1298"/>
              <a:gd name="T42" fmla="*/ 157 w 168"/>
              <a:gd name="T43" fmla="*/ 545 h 1298"/>
              <a:gd name="T44" fmla="*/ 145 w 168"/>
              <a:gd name="T45" fmla="*/ 494 h 1298"/>
              <a:gd name="T46" fmla="*/ 130 w 168"/>
              <a:gd name="T47" fmla="*/ 444 h 1298"/>
              <a:gd name="T48" fmla="*/ 93 w 168"/>
              <a:gd name="T49" fmla="*/ 347 h 1298"/>
              <a:gd name="T50" fmla="*/ 53 w 168"/>
              <a:gd name="T51" fmla="*/ 253 h 1298"/>
              <a:gd name="T52" fmla="*/ 35 w 168"/>
              <a:gd name="T53" fmla="*/ 208 h 1298"/>
              <a:gd name="T54" fmla="*/ 20 w 168"/>
              <a:gd name="T55" fmla="*/ 164 h 1298"/>
              <a:gd name="T56" fmla="*/ 8 w 168"/>
              <a:gd name="T57" fmla="*/ 124 h 1298"/>
              <a:gd name="T58" fmla="*/ 4 w 168"/>
              <a:gd name="T59" fmla="*/ 104 h 1298"/>
              <a:gd name="T60" fmla="*/ 1 w 168"/>
              <a:gd name="T61" fmla="*/ 87 h 1298"/>
              <a:gd name="T62" fmla="*/ 0 w 168"/>
              <a:gd name="T63" fmla="*/ 69 h 1298"/>
              <a:gd name="T64" fmla="*/ 1 w 168"/>
              <a:gd name="T65" fmla="*/ 54 h 1298"/>
              <a:gd name="T66" fmla="*/ 5 w 168"/>
              <a:gd name="T67" fmla="*/ 41 h 1298"/>
              <a:gd name="T68" fmla="*/ 11 w 168"/>
              <a:gd name="T69" fmla="*/ 29 h 1298"/>
              <a:gd name="T70" fmla="*/ 19 w 168"/>
              <a:gd name="T71" fmla="*/ 19 h 1298"/>
              <a:gd name="T72" fmla="*/ 29 w 168"/>
              <a:gd name="T73" fmla="*/ 10 h 1298"/>
              <a:gd name="T74" fmla="*/ 42 w 168"/>
              <a:gd name="T75" fmla="*/ 5 h 1298"/>
              <a:gd name="T76" fmla="*/ 58 w 168"/>
              <a:gd name="T77" fmla="*/ 0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8" h="1298">
                <a:moveTo>
                  <a:pt x="58" y="1298"/>
                </a:moveTo>
                <a:lnTo>
                  <a:pt x="42" y="1295"/>
                </a:lnTo>
                <a:lnTo>
                  <a:pt x="29" y="1289"/>
                </a:lnTo>
                <a:lnTo>
                  <a:pt x="19" y="1279"/>
                </a:lnTo>
                <a:lnTo>
                  <a:pt x="11" y="1270"/>
                </a:lnTo>
                <a:lnTo>
                  <a:pt x="5" y="1258"/>
                </a:lnTo>
                <a:lnTo>
                  <a:pt x="1" y="1244"/>
                </a:lnTo>
                <a:lnTo>
                  <a:pt x="0" y="1229"/>
                </a:lnTo>
                <a:lnTo>
                  <a:pt x="1" y="1212"/>
                </a:lnTo>
                <a:lnTo>
                  <a:pt x="4" y="1194"/>
                </a:lnTo>
                <a:lnTo>
                  <a:pt x="8" y="1175"/>
                </a:lnTo>
                <a:lnTo>
                  <a:pt x="20" y="1135"/>
                </a:lnTo>
                <a:lnTo>
                  <a:pt x="35" y="1091"/>
                </a:lnTo>
                <a:lnTo>
                  <a:pt x="53" y="1046"/>
                </a:lnTo>
                <a:lnTo>
                  <a:pt x="93" y="952"/>
                </a:lnTo>
                <a:lnTo>
                  <a:pt x="130" y="855"/>
                </a:lnTo>
                <a:lnTo>
                  <a:pt x="145" y="804"/>
                </a:lnTo>
                <a:lnTo>
                  <a:pt x="157" y="753"/>
                </a:lnTo>
                <a:lnTo>
                  <a:pt x="166" y="702"/>
                </a:lnTo>
                <a:lnTo>
                  <a:pt x="168" y="649"/>
                </a:lnTo>
                <a:lnTo>
                  <a:pt x="166" y="597"/>
                </a:lnTo>
                <a:lnTo>
                  <a:pt x="157" y="545"/>
                </a:lnTo>
                <a:lnTo>
                  <a:pt x="145" y="494"/>
                </a:lnTo>
                <a:lnTo>
                  <a:pt x="130" y="444"/>
                </a:lnTo>
                <a:lnTo>
                  <a:pt x="93" y="347"/>
                </a:lnTo>
                <a:lnTo>
                  <a:pt x="53" y="253"/>
                </a:lnTo>
                <a:lnTo>
                  <a:pt x="35" y="208"/>
                </a:lnTo>
                <a:lnTo>
                  <a:pt x="20" y="164"/>
                </a:lnTo>
                <a:lnTo>
                  <a:pt x="8" y="124"/>
                </a:lnTo>
                <a:lnTo>
                  <a:pt x="4" y="104"/>
                </a:lnTo>
                <a:lnTo>
                  <a:pt x="1" y="87"/>
                </a:lnTo>
                <a:lnTo>
                  <a:pt x="0" y="69"/>
                </a:lnTo>
                <a:lnTo>
                  <a:pt x="1" y="54"/>
                </a:lnTo>
                <a:lnTo>
                  <a:pt x="5" y="41"/>
                </a:lnTo>
                <a:lnTo>
                  <a:pt x="11" y="29"/>
                </a:lnTo>
                <a:lnTo>
                  <a:pt x="19" y="19"/>
                </a:lnTo>
                <a:lnTo>
                  <a:pt x="29" y="10"/>
                </a:lnTo>
                <a:lnTo>
                  <a:pt x="42" y="5"/>
                </a:lnTo>
                <a:lnTo>
                  <a:pt x="5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7"/>
          <p:cNvSpPr>
            <a:spLocks/>
          </p:cNvSpPr>
          <p:nvPr/>
        </p:nvSpPr>
        <p:spPr bwMode="auto">
          <a:xfrm>
            <a:off x="1366838" y="3732213"/>
            <a:ext cx="1787525" cy="1790700"/>
          </a:xfrm>
          <a:custGeom>
            <a:avLst/>
            <a:gdLst>
              <a:gd name="T0" fmla="*/ 2253 w 2254"/>
              <a:gd name="T1" fmla="*/ 1071 h 2256"/>
              <a:gd name="T2" fmla="*/ 2241 w 2254"/>
              <a:gd name="T3" fmla="*/ 957 h 2256"/>
              <a:gd name="T4" fmla="*/ 2218 w 2254"/>
              <a:gd name="T5" fmla="*/ 846 h 2256"/>
              <a:gd name="T6" fmla="*/ 2183 w 2254"/>
              <a:gd name="T7" fmla="*/ 736 h 2256"/>
              <a:gd name="T8" fmla="*/ 2138 w 2254"/>
              <a:gd name="T9" fmla="*/ 632 h 2256"/>
              <a:gd name="T10" fmla="*/ 2084 w 2254"/>
              <a:gd name="T11" fmla="*/ 531 h 2256"/>
              <a:gd name="T12" fmla="*/ 2018 w 2254"/>
              <a:gd name="T13" fmla="*/ 437 h 2256"/>
              <a:gd name="T14" fmla="*/ 1944 w 2254"/>
              <a:gd name="T15" fmla="*/ 351 h 2256"/>
              <a:gd name="T16" fmla="*/ 1861 w 2254"/>
              <a:gd name="T17" fmla="*/ 272 h 2256"/>
              <a:gd name="T18" fmla="*/ 1770 w 2254"/>
              <a:gd name="T19" fmla="*/ 203 h 2256"/>
              <a:gd name="T20" fmla="*/ 1674 w 2254"/>
              <a:gd name="T21" fmla="*/ 142 h 2256"/>
              <a:gd name="T22" fmla="*/ 1571 w 2254"/>
              <a:gd name="T23" fmla="*/ 92 h 2256"/>
              <a:gd name="T24" fmla="*/ 1465 w 2254"/>
              <a:gd name="T25" fmla="*/ 52 h 2256"/>
              <a:gd name="T26" fmla="*/ 1354 w 2254"/>
              <a:gd name="T27" fmla="*/ 23 h 2256"/>
              <a:gd name="T28" fmla="*/ 1242 w 2254"/>
              <a:gd name="T29" fmla="*/ 6 h 2256"/>
              <a:gd name="T30" fmla="*/ 1127 w 2254"/>
              <a:gd name="T31" fmla="*/ 0 h 2256"/>
              <a:gd name="T32" fmla="*/ 1013 w 2254"/>
              <a:gd name="T33" fmla="*/ 6 h 2256"/>
              <a:gd name="T34" fmla="*/ 900 w 2254"/>
              <a:gd name="T35" fmla="*/ 23 h 2256"/>
              <a:gd name="T36" fmla="*/ 789 w 2254"/>
              <a:gd name="T37" fmla="*/ 52 h 2256"/>
              <a:gd name="T38" fmla="*/ 683 w 2254"/>
              <a:gd name="T39" fmla="*/ 92 h 2256"/>
              <a:gd name="T40" fmla="*/ 580 w 2254"/>
              <a:gd name="T41" fmla="*/ 142 h 2256"/>
              <a:gd name="T42" fmla="*/ 484 w 2254"/>
              <a:gd name="T43" fmla="*/ 203 h 2256"/>
              <a:gd name="T44" fmla="*/ 394 w 2254"/>
              <a:gd name="T45" fmla="*/ 272 h 2256"/>
              <a:gd name="T46" fmla="*/ 310 w 2254"/>
              <a:gd name="T47" fmla="*/ 351 h 2256"/>
              <a:gd name="T48" fmla="*/ 236 w 2254"/>
              <a:gd name="T49" fmla="*/ 437 h 2256"/>
              <a:gd name="T50" fmla="*/ 171 w 2254"/>
              <a:gd name="T51" fmla="*/ 531 h 2256"/>
              <a:gd name="T52" fmla="*/ 116 w 2254"/>
              <a:gd name="T53" fmla="*/ 632 h 2256"/>
              <a:gd name="T54" fmla="*/ 71 w 2254"/>
              <a:gd name="T55" fmla="*/ 736 h 2256"/>
              <a:gd name="T56" fmla="*/ 36 w 2254"/>
              <a:gd name="T57" fmla="*/ 846 h 2256"/>
              <a:gd name="T58" fmla="*/ 13 w 2254"/>
              <a:gd name="T59" fmla="*/ 957 h 2256"/>
              <a:gd name="T60" fmla="*/ 2 w 2254"/>
              <a:gd name="T61" fmla="*/ 1071 h 2256"/>
              <a:gd name="T62" fmla="*/ 2 w 2254"/>
              <a:gd name="T63" fmla="*/ 1185 h 2256"/>
              <a:gd name="T64" fmla="*/ 13 w 2254"/>
              <a:gd name="T65" fmla="*/ 1299 h 2256"/>
              <a:gd name="T66" fmla="*/ 36 w 2254"/>
              <a:gd name="T67" fmla="*/ 1410 h 2256"/>
              <a:gd name="T68" fmla="*/ 71 w 2254"/>
              <a:gd name="T69" fmla="*/ 1520 h 2256"/>
              <a:gd name="T70" fmla="*/ 116 w 2254"/>
              <a:gd name="T71" fmla="*/ 1624 h 2256"/>
              <a:gd name="T72" fmla="*/ 171 w 2254"/>
              <a:gd name="T73" fmla="*/ 1725 h 2256"/>
              <a:gd name="T74" fmla="*/ 236 w 2254"/>
              <a:gd name="T75" fmla="*/ 1819 h 2256"/>
              <a:gd name="T76" fmla="*/ 310 w 2254"/>
              <a:gd name="T77" fmla="*/ 1905 h 2256"/>
              <a:gd name="T78" fmla="*/ 394 w 2254"/>
              <a:gd name="T79" fmla="*/ 1984 h 2256"/>
              <a:gd name="T80" fmla="*/ 484 w 2254"/>
              <a:gd name="T81" fmla="*/ 2054 h 2256"/>
              <a:gd name="T82" fmla="*/ 580 w 2254"/>
              <a:gd name="T83" fmla="*/ 2114 h 2256"/>
              <a:gd name="T84" fmla="*/ 683 w 2254"/>
              <a:gd name="T85" fmla="*/ 2165 h 2256"/>
              <a:gd name="T86" fmla="*/ 789 w 2254"/>
              <a:gd name="T87" fmla="*/ 2204 h 2256"/>
              <a:gd name="T88" fmla="*/ 900 w 2254"/>
              <a:gd name="T89" fmla="*/ 2233 h 2256"/>
              <a:gd name="T90" fmla="*/ 1013 w 2254"/>
              <a:gd name="T91" fmla="*/ 2250 h 2256"/>
              <a:gd name="T92" fmla="*/ 1127 w 2254"/>
              <a:gd name="T93" fmla="*/ 2256 h 2256"/>
              <a:gd name="T94" fmla="*/ 1242 w 2254"/>
              <a:gd name="T95" fmla="*/ 2250 h 2256"/>
              <a:gd name="T96" fmla="*/ 1354 w 2254"/>
              <a:gd name="T97" fmla="*/ 2233 h 2256"/>
              <a:gd name="T98" fmla="*/ 1465 w 2254"/>
              <a:gd name="T99" fmla="*/ 2204 h 2256"/>
              <a:gd name="T100" fmla="*/ 1571 w 2254"/>
              <a:gd name="T101" fmla="*/ 2165 h 2256"/>
              <a:gd name="T102" fmla="*/ 1674 w 2254"/>
              <a:gd name="T103" fmla="*/ 2114 h 2256"/>
              <a:gd name="T104" fmla="*/ 1770 w 2254"/>
              <a:gd name="T105" fmla="*/ 2054 h 2256"/>
              <a:gd name="T106" fmla="*/ 1861 w 2254"/>
              <a:gd name="T107" fmla="*/ 1984 h 2256"/>
              <a:gd name="T108" fmla="*/ 1944 w 2254"/>
              <a:gd name="T109" fmla="*/ 1905 h 2256"/>
              <a:gd name="T110" fmla="*/ 2018 w 2254"/>
              <a:gd name="T111" fmla="*/ 1819 h 2256"/>
              <a:gd name="T112" fmla="*/ 2084 w 2254"/>
              <a:gd name="T113" fmla="*/ 1725 h 2256"/>
              <a:gd name="T114" fmla="*/ 2138 w 2254"/>
              <a:gd name="T115" fmla="*/ 1624 h 2256"/>
              <a:gd name="T116" fmla="*/ 2183 w 2254"/>
              <a:gd name="T117" fmla="*/ 1520 h 2256"/>
              <a:gd name="T118" fmla="*/ 2218 w 2254"/>
              <a:gd name="T119" fmla="*/ 1410 h 2256"/>
              <a:gd name="T120" fmla="*/ 2241 w 2254"/>
              <a:gd name="T121" fmla="*/ 1299 h 2256"/>
              <a:gd name="T122" fmla="*/ 2253 w 2254"/>
              <a:gd name="T123" fmla="*/ 1185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54" h="2256">
                <a:moveTo>
                  <a:pt x="2254" y="1128"/>
                </a:moveTo>
                <a:lnTo>
                  <a:pt x="2253" y="1071"/>
                </a:lnTo>
                <a:lnTo>
                  <a:pt x="2248" y="1014"/>
                </a:lnTo>
                <a:lnTo>
                  <a:pt x="2241" y="957"/>
                </a:lnTo>
                <a:lnTo>
                  <a:pt x="2231" y="901"/>
                </a:lnTo>
                <a:lnTo>
                  <a:pt x="2218" y="846"/>
                </a:lnTo>
                <a:lnTo>
                  <a:pt x="2202" y="790"/>
                </a:lnTo>
                <a:lnTo>
                  <a:pt x="2183" y="736"/>
                </a:lnTo>
                <a:lnTo>
                  <a:pt x="2163" y="684"/>
                </a:lnTo>
                <a:lnTo>
                  <a:pt x="2138" y="632"/>
                </a:lnTo>
                <a:lnTo>
                  <a:pt x="2113" y="581"/>
                </a:lnTo>
                <a:lnTo>
                  <a:pt x="2084" y="531"/>
                </a:lnTo>
                <a:lnTo>
                  <a:pt x="2052" y="484"/>
                </a:lnTo>
                <a:lnTo>
                  <a:pt x="2018" y="437"/>
                </a:lnTo>
                <a:lnTo>
                  <a:pt x="1982" y="393"/>
                </a:lnTo>
                <a:lnTo>
                  <a:pt x="1944" y="351"/>
                </a:lnTo>
                <a:lnTo>
                  <a:pt x="1903" y="310"/>
                </a:lnTo>
                <a:lnTo>
                  <a:pt x="1861" y="272"/>
                </a:lnTo>
                <a:lnTo>
                  <a:pt x="1817" y="236"/>
                </a:lnTo>
                <a:lnTo>
                  <a:pt x="1770" y="203"/>
                </a:lnTo>
                <a:lnTo>
                  <a:pt x="1723" y="171"/>
                </a:lnTo>
                <a:lnTo>
                  <a:pt x="1674" y="142"/>
                </a:lnTo>
                <a:lnTo>
                  <a:pt x="1623" y="116"/>
                </a:lnTo>
                <a:lnTo>
                  <a:pt x="1571" y="92"/>
                </a:lnTo>
                <a:lnTo>
                  <a:pt x="1518" y="71"/>
                </a:lnTo>
                <a:lnTo>
                  <a:pt x="1465" y="52"/>
                </a:lnTo>
                <a:lnTo>
                  <a:pt x="1409" y="36"/>
                </a:lnTo>
                <a:lnTo>
                  <a:pt x="1354" y="23"/>
                </a:lnTo>
                <a:lnTo>
                  <a:pt x="1297" y="13"/>
                </a:lnTo>
                <a:lnTo>
                  <a:pt x="1242" y="6"/>
                </a:lnTo>
                <a:lnTo>
                  <a:pt x="1184" y="1"/>
                </a:lnTo>
                <a:lnTo>
                  <a:pt x="1127" y="0"/>
                </a:lnTo>
                <a:lnTo>
                  <a:pt x="1071" y="1"/>
                </a:lnTo>
                <a:lnTo>
                  <a:pt x="1013" y="6"/>
                </a:lnTo>
                <a:lnTo>
                  <a:pt x="957" y="13"/>
                </a:lnTo>
                <a:lnTo>
                  <a:pt x="900" y="23"/>
                </a:lnTo>
                <a:lnTo>
                  <a:pt x="845" y="36"/>
                </a:lnTo>
                <a:lnTo>
                  <a:pt x="789" y="52"/>
                </a:lnTo>
                <a:lnTo>
                  <a:pt x="736" y="71"/>
                </a:lnTo>
                <a:lnTo>
                  <a:pt x="683" y="92"/>
                </a:lnTo>
                <a:lnTo>
                  <a:pt x="631" y="116"/>
                </a:lnTo>
                <a:lnTo>
                  <a:pt x="580" y="142"/>
                </a:lnTo>
                <a:lnTo>
                  <a:pt x="531" y="171"/>
                </a:lnTo>
                <a:lnTo>
                  <a:pt x="484" y="203"/>
                </a:lnTo>
                <a:lnTo>
                  <a:pt x="438" y="236"/>
                </a:lnTo>
                <a:lnTo>
                  <a:pt x="394" y="272"/>
                </a:lnTo>
                <a:lnTo>
                  <a:pt x="351" y="310"/>
                </a:lnTo>
                <a:lnTo>
                  <a:pt x="310" y="351"/>
                </a:lnTo>
                <a:lnTo>
                  <a:pt x="272" y="393"/>
                </a:lnTo>
                <a:lnTo>
                  <a:pt x="236" y="437"/>
                </a:lnTo>
                <a:lnTo>
                  <a:pt x="203" y="484"/>
                </a:lnTo>
                <a:lnTo>
                  <a:pt x="171" y="531"/>
                </a:lnTo>
                <a:lnTo>
                  <a:pt x="142" y="581"/>
                </a:lnTo>
                <a:lnTo>
                  <a:pt x="116" y="632"/>
                </a:lnTo>
                <a:lnTo>
                  <a:pt x="92" y="684"/>
                </a:lnTo>
                <a:lnTo>
                  <a:pt x="71" y="736"/>
                </a:lnTo>
                <a:lnTo>
                  <a:pt x="53" y="790"/>
                </a:lnTo>
                <a:lnTo>
                  <a:pt x="36" y="846"/>
                </a:lnTo>
                <a:lnTo>
                  <a:pt x="24" y="901"/>
                </a:lnTo>
                <a:lnTo>
                  <a:pt x="13" y="957"/>
                </a:lnTo>
                <a:lnTo>
                  <a:pt x="6" y="1014"/>
                </a:lnTo>
                <a:lnTo>
                  <a:pt x="2" y="1071"/>
                </a:lnTo>
                <a:lnTo>
                  <a:pt x="0" y="1128"/>
                </a:lnTo>
                <a:lnTo>
                  <a:pt x="2" y="1185"/>
                </a:lnTo>
                <a:lnTo>
                  <a:pt x="6" y="1243"/>
                </a:lnTo>
                <a:lnTo>
                  <a:pt x="13" y="1299"/>
                </a:lnTo>
                <a:lnTo>
                  <a:pt x="24" y="1355"/>
                </a:lnTo>
                <a:lnTo>
                  <a:pt x="36" y="1410"/>
                </a:lnTo>
                <a:lnTo>
                  <a:pt x="53" y="1466"/>
                </a:lnTo>
                <a:lnTo>
                  <a:pt x="71" y="1520"/>
                </a:lnTo>
                <a:lnTo>
                  <a:pt x="92" y="1572"/>
                </a:lnTo>
                <a:lnTo>
                  <a:pt x="116" y="1624"/>
                </a:lnTo>
                <a:lnTo>
                  <a:pt x="142" y="1675"/>
                </a:lnTo>
                <a:lnTo>
                  <a:pt x="171" y="1725"/>
                </a:lnTo>
                <a:lnTo>
                  <a:pt x="203" y="1772"/>
                </a:lnTo>
                <a:lnTo>
                  <a:pt x="236" y="1819"/>
                </a:lnTo>
                <a:lnTo>
                  <a:pt x="272" y="1863"/>
                </a:lnTo>
                <a:lnTo>
                  <a:pt x="310" y="1905"/>
                </a:lnTo>
                <a:lnTo>
                  <a:pt x="351" y="1946"/>
                </a:lnTo>
                <a:lnTo>
                  <a:pt x="394" y="1984"/>
                </a:lnTo>
                <a:lnTo>
                  <a:pt x="438" y="2020"/>
                </a:lnTo>
                <a:lnTo>
                  <a:pt x="484" y="2054"/>
                </a:lnTo>
                <a:lnTo>
                  <a:pt x="531" y="2085"/>
                </a:lnTo>
                <a:lnTo>
                  <a:pt x="580" y="2114"/>
                </a:lnTo>
                <a:lnTo>
                  <a:pt x="631" y="2140"/>
                </a:lnTo>
                <a:lnTo>
                  <a:pt x="683" y="2165"/>
                </a:lnTo>
                <a:lnTo>
                  <a:pt x="736" y="2185"/>
                </a:lnTo>
                <a:lnTo>
                  <a:pt x="789" y="2204"/>
                </a:lnTo>
                <a:lnTo>
                  <a:pt x="845" y="2220"/>
                </a:lnTo>
                <a:lnTo>
                  <a:pt x="900" y="2233"/>
                </a:lnTo>
                <a:lnTo>
                  <a:pt x="957" y="2243"/>
                </a:lnTo>
                <a:lnTo>
                  <a:pt x="1013" y="2250"/>
                </a:lnTo>
                <a:lnTo>
                  <a:pt x="1071" y="2255"/>
                </a:lnTo>
                <a:lnTo>
                  <a:pt x="1127" y="2256"/>
                </a:lnTo>
                <a:lnTo>
                  <a:pt x="1184" y="2255"/>
                </a:lnTo>
                <a:lnTo>
                  <a:pt x="1242" y="2250"/>
                </a:lnTo>
                <a:lnTo>
                  <a:pt x="1297" y="2243"/>
                </a:lnTo>
                <a:lnTo>
                  <a:pt x="1354" y="2233"/>
                </a:lnTo>
                <a:lnTo>
                  <a:pt x="1409" y="2220"/>
                </a:lnTo>
                <a:lnTo>
                  <a:pt x="1465" y="2204"/>
                </a:lnTo>
                <a:lnTo>
                  <a:pt x="1518" y="2185"/>
                </a:lnTo>
                <a:lnTo>
                  <a:pt x="1571" y="2165"/>
                </a:lnTo>
                <a:lnTo>
                  <a:pt x="1623" y="2140"/>
                </a:lnTo>
                <a:lnTo>
                  <a:pt x="1674" y="2114"/>
                </a:lnTo>
                <a:lnTo>
                  <a:pt x="1723" y="2085"/>
                </a:lnTo>
                <a:lnTo>
                  <a:pt x="1770" y="2054"/>
                </a:lnTo>
                <a:lnTo>
                  <a:pt x="1817" y="2020"/>
                </a:lnTo>
                <a:lnTo>
                  <a:pt x="1861" y="1984"/>
                </a:lnTo>
                <a:lnTo>
                  <a:pt x="1903" y="1946"/>
                </a:lnTo>
                <a:lnTo>
                  <a:pt x="1944" y="1905"/>
                </a:lnTo>
                <a:lnTo>
                  <a:pt x="1982" y="1863"/>
                </a:lnTo>
                <a:lnTo>
                  <a:pt x="2018" y="1819"/>
                </a:lnTo>
                <a:lnTo>
                  <a:pt x="2052" y="1772"/>
                </a:lnTo>
                <a:lnTo>
                  <a:pt x="2084" y="1725"/>
                </a:lnTo>
                <a:lnTo>
                  <a:pt x="2113" y="1675"/>
                </a:lnTo>
                <a:lnTo>
                  <a:pt x="2138" y="1624"/>
                </a:lnTo>
                <a:lnTo>
                  <a:pt x="2163" y="1572"/>
                </a:lnTo>
                <a:lnTo>
                  <a:pt x="2183" y="1520"/>
                </a:lnTo>
                <a:lnTo>
                  <a:pt x="2202" y="1466"/>
                </a:lnTo>
                <a:lnTo>
                  <a:pt x="2218" y="1410"/>
                </a:lnTo>
                <a:lnTo>
                  <a:pt x="2231" y="1355"/>
                </a:lnTo>
                <a:lnTo>
                  <a:pt x="2241" y="1299"/>
                </a:lnTo>
                <a:lnTo>
                  <a:pt x="2248" y="1243"/>
                </a:lnTo>
                <a:lnTo>
                  <a:pt x="2253" y="1185"/>
                </a:lnTo>
                <a:lnTo>
                  <a:pt x="2254" y="1128"/>
                </a:lnTo>
                <a:close/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88"/>
          <p:cNvSpPr>
            <a:spLocks/>
          </p:cNvSpPr>
          <p:nvPr/>
        </p:nvSpPr>
        <p:spPr bwMode="auto">
          <a:xfrm>
            <a:off x="1782763" y="4148138"/>
            <a:ext cx="955675" cy="958850"/>
          </a:xfrm>
          <a:custGeom>
            <a:avLst/>
            <a:gdLst>
              <a:gd name="T0" fmla="*/ 1204 w 1205"/>
              <a:gd name="T1" fmla="*/ 562 h 1208"/>
              <a:gd name="T2" fmla="*/ 1192 w 1205"/>
              <a:gd name="T3" fmla="*/ 480 h 1208"/>
              <a:gd name="T4" fmla="*/ 1169 w 1205"/>
              <a:gd name="T5" fmla="*/ 399 h 1208"/>
              <a:gd name="T6" fmla="*/ 1136 w 1205"/>
              <a:gd name="T7" fmla="*/ 323 h 1208"/>
              <a:gd name="T8" fmla="*/ 1093 w 1205"/>
              <a:gd name="T9" fmla="*/ 252 h 1208"/>
              <a:gd name="T10" fmla="*/ 1039 w 1205"/>
              <a:gd name="T11" fmla="*/ 189 h 1208"/>
              <a:gd name="T12" fmla="*/ 978 w 1205"/>
              <a:gd name="T13" fmla="*/ 132 h 1208"/>
              <a:gd name="T14" fmla="*/ 910 w 1205"/>
              <a:gd name="T15" fmla="*/ 85 h 1208"/>
              <a:gd name="T16" fmla="*/ 835 w 1205"/>
              <a:gd name="T17" fmla="*/ 48 h 1208"/>
              <a:gd name="T18" fmla="*/ 756 w 1205"/>
              <a:gd name="T19" fmla="*/ 20 h 1208"/>
              <a:gd name="T20" fmla="*/ 675 w 1205"/>
              <a:gd name="T21" fmla="*/ 5 h 1208"/>
              <a:gd name="T22" fmla="*/ 592 w 1205"/>
              <a:gd name="T23" fmla="*/ 0 h 1208"/>
              <a:gd name="T24" fmla="*/ 509 w 1205"/>
              <a:gd name="T25" fmla="*/ 7 h 1208"/>
              <a:gd name="T26" fmla="*/ 428 w 1205"/>
              <a:gd name="T27" fmla="*/ 26 h 1208"/>
              <a:gd name="T28" fmla="*/ 350 w 1205"/>
              <a:gd name="T29" fmla="*/ 56 h 1208"/>
              <a:gd name="T30" fmla="*/ 277 w 1205"/>
              <a:gd name="T31" fmla="*/ 95 h 1208"/>
              <a:gd name="T32" fmla="*/ 210 w 1205"/>
              <a:gd name="T33" fmla="*/ 145 h 1208"/>
              <a:gd name="T34" fmla="*/ 151 w 1205"/>
              <a:gd name="T35" fmla="*/ 204 h 1208"/>
              <a:gd name="T36" fmla="*/ 100 w 1205"/>
              <a:gd name="T37" fmla="*/ 270 h 1208"/>
              <a:gd name="T38" fmla="*/ 60 w 1205"/>
              <a:gd name="T39" fmla="*/ 343 h 1208"/>
              <a:gd name="T40" fmla="*/ 28 w 1205"/>
              <a:gd name="T41" fmla="*/ 419 h 1208"/>
              <a:gd name="T42" fmla="*/ 9 w 1205"/>
              <a:gd name="T43" fmla="*/ 500 h 1208"/>
              <a:gd name="T44" fmla="*/ 0 w 1205"/>
              <a:gd name="T45" fmla="*/ 583 h 1208"/>
              <a:gd name="T46" fmla="*/ 3 w 1205"/>
              <a:gd name="T47" fmla="*/ 667 h 1208"/>
              <a:gd name="T48" fmla="*/ 17 w 1205"/>
              <a:gd name="T49" fmla="*/ 749 h 1208"/>
              <a:gd name="T50" fmla="*/ 42 w 1205"/>
              <a:gd name="T51" fmla="*/ 828 h 1208"/>
              <a:gd name="T52" fmla="*/ 78 w 1205"/>
              <a:gd name="T53" fmla="*/ 903 h 1208"/>
              <a:gd name="T54" fmla="*/ 124 w 1205"/>
              <a:gd name="T55" fmla="*/ 972 h 1208"/>
              <a:gd name="T56" fmla="*/ 180 w 1205"/>
              <a:gd name="T57" fmla="*/ 1034 h 1208"/>
              <a:gd name="T58" fmla="*/ 242 w 1205"/>
              <a:gd name="T59" fmla="*/ 1089 h 1208"/>
              <a:gd name="T60" fmla="*/ 313 w 1205"/>
              <a:gd name="T61" fmla="*/ 1134 h 1208"/>
              <a:gd name="T62" fmla="*/ 388 w 1205"/>
              <a:gd name="T63" fmla="*/ 1169 h 1208"/>
              <a:gd name="T64" fmla="*/ 468 w 1205"/>
              <a:gd name="T65" fmla="*/ 1193 h 1208"/>
              <a:gd name="T66" fmla="*/ 550 w 1205"/>
              <a:gd name="T67" fmla="*/ 1206 h 1208"/>
              <a:gd name="T68" fmla="*/ 633 w 1205"/>
              <a:gd name="T69" fmla="*/ 1207 h 1208"/>
              <a:gd name="T70" fmla="*/ 716 w 1205"/>
              <a:gd name="T71" fmla="*/ 1198 h 1208"/>
              <a:gd name="T72" fmla="*/ 797 w 1205"/>
              <a:gd name="T73" fmla="*/ 1176 h 1208"/>
              <a:gd name="T74" fmla="*/ 873 w 1205"/>
              <a:gd name="T75" fmla="*/ 1143 h 1208"/>
              <a:gd name="T76" fmla="*/ 945 w 1205"/>
              <a:gd name="T77" fmla="*/ 1101 h 1208"/>
              <a:gd name="T78" fmla="*/ 1009 w 1205"/>
              <a:gd name="T79" fmla="*/ 1049 h 1208"/>
              <a:gd name="T80" fmla="*/ 1067 w 1205"/>
              <a:gd name="T81" fmla="*/ 988 h 1208"/>
              <a:gd name="T82" fmla="*/ 1116 w 1205"/>
              <a:gd name="T83" fmla="*/ 921 h 1208"/>
              <a:gd name="T84" fmla="*/ 1154 w 1205"/>
              <a:gd name="T85" fmla="*/ 847 h 1208"/>
              <a:gd name="T86" fmla="*/ 1182 w 1205"/>
              <a:gd name="T87" fmla="*/ 768 h 1208"/>
              <a:gd name="T88" fmla="*/ 1199 w 1205"/>
              <a:gd name="T89" fmla="*/ 687 h 1208"/>
              <a:gd name="T90" fmla="*/ 1205 w 1205"/>
              <a:gd name="T91" fmla="*/ 604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05" h="1208">
                <a:moveTo>
                  <a:pt x="1205" y="604"/>
                </a:moveTo>
                <a:lnTo>
                  <a:pt x="1204" y="562"/>
                </a:lnTo>
                <a:lnTo>
                  <a:pt x="1199" y="521"/>
                </a:lnTo>
                <a:lnTo>
                  <a:pt x="1192" y="480"/>
                </a:lnTo>
                <a:lnTo>
                  <a:pt x="1182" y="440"/>
                </a:lnTo>
                <a:lnTo>
                  <a:pt x="1169" y="399"/>
                </a:lnTo>
                <a:lnTo>
                  <a:pt x="1154" y="361"/>
                </a:lnTo>
                <a:lnTo>
                  <a:pt x="1136" y="323"/>
                </a:lnTo>
                <a:lnTo>
                  <a:pt x="1116" y="287"/>
                </a:lnTo>
                <a:lnTo>
                  <a:pt x="1093" y="252"/>
                </a:lnTo>
                <a:lnTo>
                  <a:pt x="1067" y="220"/>
                </a:lnTo>
                <a:lnTo>
                  <a:pt x="1039" y="189"/>
                </a:lnTo>
                <a:lnTo>
                  <a:pt x="1009" y="159"/>
                </a:lnTo>
                <a:lnTo>
                  <a:pt x="978" y="132"/>
                </a:lnTo>
                <a:lnTo>
                  <a:pt x="945" y="107"/>
                </a:lnTo>
                <a:lnTo>
                  <a:pt x="910" y="85"/>
                </a:lnTo>
                <a:lnTo>
                  <a:pt x="873" y="65"/>
                </a:lnTo>
                <a:lnTo>
                  <a:pt x="835" y="48"/>
                </a:lnTo>
                <a:lnTo>
                  <a:pt x="797" y="33"/>
                </a:lnTo>
                <a:lnTo>
                  <a:pt x="756" y="20"/>
                </a:lnTo>
                <a:lnTo>
                  <a:pt x="716" y="11"/>
                </a:lnTo>
                <a:lnTo>
                  <a:pt x="675" y="5"/>
                </a:lnTo>
                <a:lnTo>
                  <a:pt x="633" y="1"/>
                </a:lnTo>
                <a:lnTo>
                  <a:pt x="592" y="0"/>
                </a:lnTo>
                <a:lnTo>
                  <a:pt x="550" y="3"/>
                </a:lnTo>
                <a:lnTo>
                  <a:pt x="509" y="7"/>
                </a:lnTo>
                <a:lnTo>
                  <a:pt x="468" y="15"/>
                </a:lnTo>
                <a:lnTo>
                  <a:pt x="428" y="26"/>
                </a:lnTo>
                <a:lnTo>
                  <a:pt x="388" y="40"/>
                </a:lnTo>
                <a:lnTo>
                  <a:pt x="350" y="56"/>
                </a:lnTo>
                <a:lnTo>
                  <a:pt x="313" y="74"/>
                </a:lnTo>
                <a:lnTo>
                  <a:pt x="277" y="95"/>
                </a:lnTo>
                <a:lnTo>
                  <a:pt x="242" y="119"/>
                </a:lnTo>
                <a:lnTo>
                  <a:pt x="210" y="145"/>
                </a:lnTo>
                <a:lnTo>
                  <a:pt x="180" y="174"/>
                </a:lnTo>
                <a:lnTo>
                  <a:pt x="151" y="204"/>
                </a:lnTo>
                <a:lnTo>
                  <a:pt x="124" y="236"/>
                </a:lnTo>
                <a:lnTo>
                  <a:pt x="100" y="270"/>
                </a:lnTo>
                <a:lnTo>
                  <a:pt x="78" y="306"/>
                </a:lnTo>
                <a:lnTo>
                  <a:pt x="60" y="343"/>
                </a:lnTo>
                <a:lnTo>
                  <a:pt x="42" y="380"/>
                </a:lnTo>
                <a:lnTo>
                  <a:pt x="28" y="419"/>
                </a:lnTo>
                <a:lnTo>
                  <a:pt x="17" y="459"/>
                </a:lnTo>
                <a:lnTo>
                  <a:pt x="9" y="500"/>
                </a:lnTo>
                <a:lnTo>
                  <a:pt x="3" y="542"/>
                </a:lnTo>
                <a:lnTo>
                  <a:pt x="0" y="583"/>
                </a:lnTo>
                <a:lnTo>
                  <a:pt x="0" y="625"/>
                </a:lnTo>
                <a:lnTo>
                  <a:pt x="3" y="667"/>
                </a:lnTo>
                <a:lnTo>
                  <a:pt x="9" y="708"/>
                </a:lnTo>
                <a:lnTo>
                  <a:pt x="17" y="749"/>
                </a:lnTo>
                <a:lnTo>
                  <a:pt x="28" y="789"/>
                </a:lnTo>
                <a:lnTo>
                  <a:pt x="42" y="828"/>
                </a:lnTo>
                <a:lnTo>
                  <a:pt x="60" y="865"/>
                </a:lnTo>
                <a:lnTo>
                  <a:pt x="78" y="903"/>
                </a:lnTo>
                <a:lnTo>
                  <a:pt x="100" y="938"/>
                </a:lnTo>
                <a:lnTo>
                  <a:pt x="124" y="972"/>
                </a:lnTo>
                <a:lnTo>
                  <a:pt x="151" y="1004"/>
                </a:lnTo>
                <a:lnTo>
                  <a:pt x="180" y="1034"/>
                </a:lnTo>
                <a:lnTo>
                  <a:pt x="210" y="1063"/>
                </a:lnTo>
                <a:lnTo>
                  <a:pt x="242" y="1089"/>
                </a:lnTo>
                <a:lnTo>
                  <a:pt x="277" y="1113"/>
                </a:lnTo>
                <a:lnTo>
                  <a:pt x="313" y="1134"/>
                </a:lnTo>
                <a:lnTo>
                  <a:pt x="350" y="1152"/>
                </a:lnTo>
                <a:lnTo>
                  <a:pt x="388" y="1169"/>
                </a:lnTo>
                <a:lnTo>
                  <a:pt x="428" y="1182"/>
                </a:lnTo>
                <a:lnTo>
                  <a:pt x="468" y="1193"/>
                </a:lnTo>
                <a:lnTo>
                  <a:pt x="509" y="1201"/>
                </a:lnTo>
                <a:lnTo>
                  <a:pt x="550" y="1206"/>
                </a:lnTo>
                <a:lnTo>
                  <a:pt x="592" y="1208"/>
                </a:lnTo>
                <a:lnTo>
                  <a:pt x="633" y="1207"/>
                </a:lnTo>
                <a:lnTo>
                  <a:pt x="675" y="1203"/>
                </a:lnTo>
                <a:lnTo>
                  <a:pt x="716" y="1198"/>
                </a:lnTo>
                <a:lnTo>
                  <a:pt x="756" y="1188"/>
                </a:lnTo>
                <a:lnTo>
                  <a:pt x="797" y="1176"/>
                </a:lnTo>
                <a:lnTo>
                  <a:pt x="835" y="1160"/>
                </a:lnTo>
                <a:lnTo>
                  <a:pt x="873" y="1143"/>
                </a:lnTo>
                <a:lnTo>
                  <a:pt x="910" y="1123"/>
                </a:lnTo>
                <a:lnTo>
                  <a:pt x="945" y="1101"/>
                </a:lnTo>
                <a:lnTo>
                  <a:pt x="978" y="1076"/>
                </a:lnTo>
                <a:lnTo>
                  <a:pt x="1009" y="1049"/>
                </a:lnTo>
                <a:lnTo>
                  <a:pt x="1039" y="1019"/>
                </a:lnTo>
                <a:lnTo>
                  <a:pt x="1067" y="988"/>
                </a:lnTo>
                <a:lnTo>
                  <a:pt x="1093" y="956"/>
                </a:lnTo>
                <a:lnTo>
                  <a:pt x="1116" y="921"/>
                </a:lnTo>
                <a:lnTo>
                  <a:pt x="1136" y="885"/>
                </a:lnTo>
                <a:lnTo>
                  <a:pt x="1154" y="847"/>
                </a:lnTo>
                <a:lnTo>
                  <a:pt x="1169" y="809"/>
                </a:lnTo>
                <a:lnTo>
                  <a:pt x="1182" y="768"/>
                </a:lnTo>
                <a:lnTo>
                  <a:pt x="1192" y="728"/>
                </a:lnTo>
                <a:lnTo>
                  <a:pt x="1199" y="687"/>
                </a:lnTo>
                <a:lnTo>
                  <a:pt x="1204" y="646"/>
                </a:lnTo>
                <a:lnTo>
                  <a:pt x="1205" y="604"/>
                </a:lnTo>
                <a:close/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89"/>
          <p:cNvSpPr>
            <a:spLocks/>
          </p:cNvSpPr>
          <p:nvPr/>
        </p:nvSpPr>
        <p:spPr bwMode="auto">
          <a:xfrm>
            <a:off x="1649413" y="4014788"/>
            <a:ext cx="1222375" cy="1225550"/>
          </a:xfrm>
          <a:custGeom>
            <a:avLst/>
            <a:gdLst>
              <a:gd name="T0" fmla="*/ 1539 w 1541"/>
              <a:gd name="T1" fmla="*/ 725 h 1544"/>
              <a:gd name="T2" fmla="*/ 1528 w 1541"/>
              <a:gd name="T3" fmla="*/ 632 h 1544"/>
              <a:gd name="T4" fmla="*/ 1505 w 1541"/>
              <a:gd name="T5" fmla="*/ 541 h 1544"/>
              <a:gd name="T6" fmla="*/ 1471 w 1541"/>
              <a:gd name="T7" fmla="*/ 453 h 1544"/>
              <a:gd name="T8" fmla="*/ 1427 w 1541"/>
              <a:gd name="T9" fmla="*/ 369 h 1544"/>
              <a:gd name="T10" fmla="*/ 1374 w 1541"/>
              <a:gd name="T11" fmla="*/ 292 h 1544"/>
              <a:gd name="T12" fmla="*/ 1310 w 1541"/>
              <a:gd name="T13" fmla="*/ 223 h 1544"/>
              <a:gd name="T14" fmla="*/ 1240 w 1541"/>
              <a:gd name="T15" fmla="*/ 160 h 1544"/>
              <a:gd name="T16" fmla="*/ 1162 w 1541"/>
              <a:gd name="T17" fmla="*/ 108 h 1544"/>
              <a:gd name="T18" fmla="*/ 1079 w 1541"/>
              <a:gd name="T19" fmla="*/ 65 h 1544"/>
              <a:gd name="T20" fmla="*/ 990 w 1541"/>
              <a:gd name="T21" fmla="*/ 33 h 1544"/>
              <a:gd name="T22" fmla="*/ 899 w 1541"/>
              <a:gd name="T23" fmla="*/ 11 h 1544"/>
              <a:gd name="T24" fmla="*/ 805 w 1541"/>
              <a:gd name="T25" fmla="*/ 2 h 1544"/>
              <a:gd name="T26" fmla="*/ 711 w 1541"/>
              <a:gd name="T27" fmla="*/ 3 h 1544"/>
              <a:gd name="T28" fmla="*/ 619 w 1541"/>
              <a:gd name="T29" fmla="*/ 15 h 1544"/>
              <a:gd name="T30" fmla="*/ 527 w 1541"/>
              <a:gd name="T31" fmla="*/ 40 h 1544"/>
              <a:gd name="T32" fmla="*/ 441 w 1541"/>
              <a:gd name="T33" fmla="*/ 74 h 1544"/>
              <a:gd name="T34" fmla="*/ 358 w 1541"/>
              <a:gd name="T35" fmla="*/ 120 h 1544"/>
              <a:gd name="T36" fmla="*/ 282 w 1541"/>
              <a:gd name="T37" fmla="*/ 175 h 1544"/>
              <a:gd name="T38" fmla="*/ 213 w 1541"/>
              <a:gd name="T39" fmla="*/ 239 h 1544"/>
              <a:gd name="T40" fmla="*/ 152 w 1541"/>
              <a:gd name="T41" fmla="*/ 310 h 1544"/>
              <a:gd name="T42" fmla="*/ 102 w 1541"/>
              <a:gd name="T43" fmla="*/ 389 h 1544"/>
              <a:gd name="T44" fmla="*/ 60 w 1541"/>
              <a:gd name="T45" fmla="*/ 474 h 1544"/>
              <a:gd name="T46" fmla="*/ 29 w 1541"/>
              <a:gd name="T47" fmla="*/ 563 h 1544"/>
              <a:gd name="T48" fmla="*/ 9 w 1541"/>
              <a:gd name="T49" fmla="*/ 655 h 1544"/>
              <a:gd name="T50" fmla="*/ 0 w 1541"/>
              <a:gd name="T51" fmla="*/ 749 h 1544"/>
              <a:gd name="T52" fmla="*/ 3 w 1541"/>
              <a:gd name="T53" fmla="*/ 843 h 1544"/>
              <a:gd name="T54" fmla="*/ 17 w 1541"/>
              <a:gd name="T55" fmla="*/ 935 h 1544"/>
              <a:gd name="T56" fmla="*/ 43 w 1541"/>
              <a:gd name="T57" fmla="*/ 1027 h 1544"/>
              <a:gd name="T58" fmla="*/ 78 w 1541"/>
              <a:gd name="T59" fmla="*/ 1113 h 1544"/>
              <a:gd name="T60" fmla="*/ 126 w 1541"/>
              <a:gd name="T61" fmla="*/ 1194 h 1544"/>
              <a:gd name="T62" fmla="*/ 181 w 1541"/>
              <a:gd name="T63" fmla="*/ 1269 h 1544"/>
              <a:gd name="T64" fmla="*/ 246 w 1541"/>
              <a:gd name="T65" fmla="*/ 1338 h 1544"/>
              <a:gd name="T66" fmla="*/ 319 w 1541"/>
              <a:gd name="T67" fmla="*/ 1398 h 1544"/>
              <a:gd name="T68" fmla="*/ 399 w 1541"/>
              <a:gd name="T69" fmla="*/ 1448 h 1544"/>
              <a:gd name="T70" fmla="*/ 483 w 1541"/>
              <a:gd name="T71" fmla="*/ 1488 h 1544"/>
              <a:gd name="T72" fmla="*/ 572 w 1541"/>
              <a:gd name="T73" fmla="*/ 1518 h 1544"/>
              <a:gd name="T74" fmla="*/ 665 w 1541"/>
              <a:gd name="T75" fmla="*/ 1537 h 1544"/>
              <a:gd name="T76" fmla="*/ 759 w 1541"/>
              <a:gd name="T77" fmla="*/ 1544 h 1544"/>
              <a:gd name="T78" fmla="*/ 852 w 1541"/>
              <a:gd name="T79" fmla="*/ 1539 h 1544"/>
              <a:gd name="T80" fmla="*/ 945 w 1541"/>
              <a:gd name="T81" fmla="*/ 1524 h 1544"/>
              <a:gd name="T82" fmla="*/ 1035 w 1541"/>
              <a:gd name="T83" fmla="*/ 1496 h 1544"/>
              <a:gd name="T84" fmla="*/ 1121 w 1541"/>
              <a:gd name="T85" fmla="*/ 1459 h 1544"/>
              <a:gd name="T86" fmla="*/ 1202 w 1541"/>
              <a:gd name="T87" fmla="*/ 1411 h 1544"/>
              <a:gd name="T88" fmla="*/ 1277 w 1541"/>
              <a:gd name="T89" fmla="*/ 1354 h 1544"/>
              <a:gd name="T90" fmla="*/ 1343 w 1541"/>
              <a:gd name="T91" fmla="*/ 1288 h 1544"/>
              <a:gd name="T92" fmla="*/ 1402 w 1541"/>
              <a:gd name="T93" fmla="*/ 1214 h 1544"/>
              <a:gd name="T94" fmla="*/ 1450 w 1541"/>
              <a:gd name="T95" fmla="*/ 1134 h 1544"/>
              <a:gd name="T96" fmla="*/ 1490 w 1541"/>
              <a:gd name="T97" fmla="*/ 1049 h 1544"/>
              <a:gd name="T98" fmla="*/ 1518 w 1541"/>
              <a:gd name="T99" fmla="*/ 958 h 1544"/>
              <a:gd name="T100" fmla="*/ 1535 w 1541"/>
              <a:gd name="T101" fmla="*/ 866 h 1544"/>
              <a:gd name="T102" fmla="*/ 1541 w 1541"/>
              <a:gd name="T103" fmla="*/ 77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41" h="1544">
                <a:moveTo>
                  <a:pt x="1541" y="772"/>
                </a:moveTo>
                <a:lnTo>
                  <a:pt x="1539" y="725"/>
                </a:lnTo>
                <a:lnTo>
                  <a:pt x="1535" y="678"/>
                </a:lnTo>
                <a:lnTo>
                  <a:pt x="1528" y="632"/>
                </a:lnTo>
                <a:lnTo>
                  <a:pt x="1518" y="586"/>
                </a:lnTo>
                <a:lnTo>
                  <a:pt x="1505" y="541"/>
                </a:lnTo>
                <a:lnTo>
                  <a:pt x="1490" y="496"/>
                </a:lnTo>
                <a:lnTo>
                  <a:pt x="1471" y="453"/>
                </a:lnTo>
                <a:lnTo>
                  <a:pt x="1450" y="410"/>
                </a:lnTo>
                <a:lnTo>
                  <a:pt x="1427" y="369"/>
                </a:lnTo>
                <a:lnTo>
                  <a:pt x="1402" y="330"/>
                </a:lnTo>
                <a:lnTo>
                  <a:pt x="1374" y="292"/>
                </a:lnTo>
                <a:lnTo>
                  <a:pt x="1343" y="256"/>
                </a:lnTo>
                <a:lnTo>
                  <a:pt x="1310" y="223"/>
                </a:lnTo>
                <a:lnTo>
                  <a:pt x="1277" y="190"/>
                </a:lnTo>
                <a:lnTo>
                  <a:pt x="1240" y="160"/>
                </a:lnTo>
                <a:lnTo>
                  <a:pt x="1202" y="133"/>
                </a:lnTo>
                <a:lnTo>
                  <a:pt x="1162" y="108"/>
                </a:lnTo>
                <a:lnTo>
                  <a:pt x="1121" y="85"/>
                </a:lnTo>
                <a:lnTo>
                  <a:pt x="1079" y="65"/>
                </a:lnTo>
                <a:lnTo>
                  <a:pt x="1035" y="48"/>
                </a:lnTo>
                <a:lnTo>
                  <a:pt x="990" y="33"/>
                </a:lnTo>
                <a:lnTo>
                  <a:pt x="945" y="20"/>
                </a:lnTo>
                <a:lnTo>
                  <a:pt x="899" y="11"/>
                </a:lnTo>
                <a:lnTo>
                  <a:pt x="852" y="5"/>
                </a:lnTo>
                <a:lnTo>
                  <a:pt x="805" y="2"/>
                </a:lnTo>
                <a:lnTo>
                  <a:pt x="759" y="0"/>
                </a:lnTo>
                <a:lnTo>
                  <a:pt x="711" y="3"/>
                </a:lnTo>
                <a:lnTo>
                  <a:pt x="665" y="7"/>
                </a:lnTo>
                <a:lnTo>
                  <a:pt x="619" y="15"/>
                </a:lnTo>
                <a:lnTo>
                  <a:pt x="572" y="26"/>
                </a:lnTo>
                <a:lnTo>
                  <a:pt x="527" y="40"/>
                </a:lnTo>
                <a:lnTo>
                  <a:pt x="483" y="56"/>
                </a:lnTo>
                <a:lnTo>
                  <a:pt x="441" y="74"/>
                </a:lnTo>
                <a:lnTo>
                  <a:pt x="399" y="96"/>
                </a:lnTo>
                <a:lnTo>
                  <a:pt x="358" y="120"/>
                </a:lnTo>
                <a:lnTo>
                  <a:pt x="319" y="146"/>
                </a:lnTo>
                <a:lnTo>
                  <a:pt x="282" y="175"/>
                </a:lnTo>
                <a:lnTo>
                  <a:pt x="246" y="206"/>
                </a:lnTo>
                <a:lnTo>
                  <a:pt x="213" y="239"/>
                </a:lnTo>
                <a:lnTo>
                  <a:pt x="181" y="275"/>
                </a:lnTo>
                <a:lnTo>
                  <a:pt x="152" y="310"/>
                </a:lnTo>
                <a:lnTo>
                  <a:pt x="126" y="350"/>
                </a:lnTo>
                <a:lnTo>
                  <a:pt x="102" y="389"/>
                </a:lnTo>
                <a:lnTo>
                  <a:pt x="78" y="431"/>
                </a:lnTo>
                <a:lnTo>
                  <a:pt x="60" y="474"/>
                </a:lnTo>
                <a:lnTo>
                  <a:pt x="43" y="518"/>
                </a:lnTo>
                <a:lnTo>
                  <a:pt x="29" y="563"/>
                </a:lnTo>
                <a:lnTo>
                  <a:pt x="17" y="609"/>
                </a:lnTo>
                <a:lnTo>
                  <a:pt x="9" y="655"/>
                </a:lnTo>
                <a:lnTo>
                  <a:pt x="3" y="701"/>
                </a:lnTo>
                <a:lnTo>
                  <a:pt x="0" y="749"/>
                </a:lnTo>
                <a:lnTo>
                  <a:pt x="0" y="795"/>
                </a:lnTo>
                <a:lnTo>
                  <a:pt x="3" y="843"/>
                </a:lnTo>
                <a:lnTo>
                  <a:pt x="9" y="889"/>
                </a:lnTo>
                <a:lnTo>
                  <a:pt x="17" y="935"/>
                </a:lnTo>
                <a:lnTo>
                  <a:pt x="29" y="981"/>
                </a:lnTo>
                <a:lnTo>
                  <a:pt x="43" y="1027"/>
                </a:lnTo>
                <a:lnTo>
                  <a:pt x="60" y="1071"/>
                </a:lnTo>
                <a:lnTo>
                  <a:pt x="78" y="1113"/>
                </a:lnTo>
                <a:lnTo>
                  <a:pt x="102" y="1155"/>
                </a:lnTo>
                <a:lnTo>
                  <a:pt x="126" y="1194"/>
                </a:lnTo>
                <a:lnTo>
                  <a:pt x="152" y="1234"/>
                </a:lnTo>
                <a:lnTo>
                  <a:pt x="181" y="1269"/>
                </a:lnTo>
                <a:lnTo>
                  <a:pt x="213" y="1305"/>
                </a:lnTo>
                <a:lnTo>
                  <a:pt x="246" y="1338"/>
                </a:lnTo>
                <a:lnTo>
                  <a:pt x="282" y="1369"/>
                </a:lnTo>
                <a:lnTo>
                  <a:pt x="319" y="1398"/>
                </a:lnTo>
                <a:lnTo>
                  <a:pt x="358" y="1425"/>
                </a:lnTo>
                <a:lnTo>
                  <a:pt x="399" y="1448"/>
                </a:lnTo>
                <a:lnTo>
                  <a:pt x="441" y="1470"/>
                </a:lnTo>
                <a:lnTo>
                  <a:pt x="483" y="1488"/>
                </a:lnTo>
                <a:lnTo>
                  <a:pt x="527" y="1504"/>
                </a:lnTo>
                <a:lnTo>
                  <a:pt x="572" y="1518"/>
                </a:lnTo>
                <a:lnTo>
                  <a:pt x="619" y="1529"/>
                </a:lnTo>
                <a:lnTo>
                  <a:pt x="665" y="1537"/>
                </a:lnTo>
                <a:lnTo>
                  <a:pt x="711" y="1541"/>
                </a:lnTo>
                <a:lnTo>
                  <a:pt x="759" y="1544"/>
                </a:lnTo>
                <a:lnTo>
                  <a:pt x="805" y="1542"/>
                </a:lnTo>
                <a:lnTo>
                  <a:pt x="852" y="1539"/>
                </a:lnTo>
                <a:lnTo>
                  <a:pt x="899" y="1533"/>
                </a:lnTo>
                <a:lnTo>
                  <a:pt x="945" y="1524"/>
                </a:lnTo>
                <a:lnTo>
                  <a:pt x="990" y="1511"/>
                </a:lnTo>
                <a:lnTo>
                  <a:pt x="1035" y="1496"/>
                </a:lnTo>
                <a:lnTo>
                  <a:pt x="1079" y="1479"/>
                </a:lnTo>
                <a:lnTo>
                  <a:pt x="1121" y="1459"/>
                </a:lnTo>
                <a:lnTo>
                  <a:pt x="1162" y="1436"/>
                </a:lnTo>
                <a:lnTo>
                  <a:pt x="1202" y="1411"/>
                </a:lnTo>
                <a:lnTo>
                  <a:pt x="1240" y="1384"/>
                </a:lnTo>
                <a:lnTo>
                  <a:pt x="1277" y="1354"/>
                </a:lnTo>
                <a:lnTo>
                  <a:pt x="1310" y="1322"/>
                </a:lnTo>
                <a:lnTo>
                  <a:pt x="1343" y="1288"/>
                </a:lnTo>
                <a:lnTo>
                  <a:pt x="1374" y="1252"/>
                </a:lnTo>
                <a:lnTo>
                  <a:pt x="1402" y="1214"/>
                </a:lnTo>
                <a:lnTo>
                  <a:pt x="1427" y="1175"/>
                </a:lnTo>
                <a:lnTo>
                  <a:pt x="1450" y="1134"/>
                </a:lnTo>
                <a:lnTo>
                  <a:pt x="1471" y="1091"/>
                </a:lnTo>
                <a:lnTo>
                  <a:pt x="1490" y="1049"/>
                </a:lnTo>
                <a:lnTo>
                  <a:pt x="1505" y="1003"/>
                </a:lnTo>
                <a:lnTo>
                  <a:pt x="1518" y="958"/>
                </a:lnTo>
                <a:lnTo>
                  <a:pt x="1528" y="912"/>
                </a:lnTo>
                <a:lnTo>
                  <a:pt x="1535" y="866"/>
                </a:lnTo>
                <a:lnTo>
                  <a:pt x="1539" y="819"/>
                </a:lnTo>
                <a:lnTo>
                  <a:pt x="1541" y="772"/>
                </a:lnTo>
                <a:close/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90"/>
          <p:cNvSpPr>
            <a:spLocks/>
          </p:cNvSpPr>
          <p:nvPr/>
        </p:nvSpPr>
        <p:spPr bwMode="auto">
          <a:xfrm>
            <a:off x="1516063" y="3881438"/>
            <a:ext cx="1489075" cy="1492250"/>
          </a:xfrm>
          <a:custGeom>
            <a:avLst/>
            <a:gdLst>
              <a:gd name="T0" fmla="*/ 1875 w 1876"/>
              <a:gd name="T1" fmla="*/ 887 h 1878"/>
              <a:gd name="T2" fmla="*/ 1864 w 1876"/>
              <a:gd name="T3" fmla="*/ 783 h 1878"/>
              <a:gd name="T4" fmla="*/ 1841 w 1876"/>
              <a:gd name="T5" fmla="*/ 681 h 1878"/>
              <a:gd name="T6" fmla="*/ 1806 w 1876"/>
              <a:gd name="T7" fmla="*/ 583 h 1878"/>
              <a:gd name="T8" fmla="*/ 1762 w 1876"/>
              <a:gd name="T9" fmla="*/ 488 h 1878"/>
              <a:gd name="T10" fmla="*/ 1706 w 1876"/>
              <a:gd name="T11" fmla="*/ 400 h 1878"/>
              <a:gd name="T12" fmla="*/ 1642 w 1876"/>
              <a:gd name="T13" fmla="*/ 318 h 1878"/>
              <a:gd name="T14" fmla="*/ 1569 w 1876"/>
              <a:gd name="T15" fmla="*/ 244 h 1878"/>
              <a:gd name="T16" fmla="*/ 1488 w 1876"/>
              <a:gd name="T17" fmla="*/ 178 h 1878"/>
              <a:gd name="T18" fmla="*/ 1400 w 1876"/>
              <a:gd name="T19" fmla="*/ 121 h 1878"/>
              <a:gd name="T20" fmla="*/ 1306 w 1876"/>
              <a:gd name="T21" fmla="*/ 75 h 1878"/>
              <a:gd name="T22" fmla="*/ 1208 w 1876"/>
              <a:gd name="T23" fmla="*/ 39 h 1878"/>
              <a:gd name="T24" fmla="*/ 1107 w 1876"/>
              <a:gd name="T25" fmla="*/ 15 h 1878"/>
              <a:gd name="T26" fmla="*/ 1003 w 1876"/>
              <a:gd name="T27" fmla="*/ 2 h 1878"/>
              <a:gd name="T28" fmla="*/ 899 w 1876"/>
              <a:gd name="T29" fmla="*/ 1 h 1878"/>
              <a:gd name="T30" fmla="*/ 795 w 1876"/>
              <a:gd name="T31" fmla="*/ 10 h 1878"/>
              <a:gd name="T32" fmla="*/ 693 w 1876"/>
              <a:gd name="T33" fmla="*/ 32 h 1878"/>
              <a:gd name="T34" fmla="*/ 595 w 1876"/>
              <a:gd name="T35" fmla="*/ 66 h 1878"/>
              <a:gd name="T36" fmla="*/ 500 w 1876"/>
              <a:gd name="T37" fmla="*/ 108 h 1878"/>
              <a:gd name="T38" fmla="*/ 411 w 1876"/>
              <a:gd name="T39" fmla="*/ 163 h 1878"/>
              <a:gd name="T40" fmla="*/ 327 w 1876"/>
              <a:gd name="T41" fmla="*/ 226 h 1878"/>
              <a:gd name="T42" fmla="*/ 252 w 1876"/>
              <a:gd name="T43" fmla="*/ 298 h 1878"/>
              <a:gd name="T44" fmla="*/ 185 w 1876"/>
              <a:gd name="T45" fmla="*/ 378 h 1878"/>
              <a:gd name="T46" fmla="*/ 128 w 1876"/>
              <a:gd name="T47" fmla="*/ 466 h 1878"/>
              <a:gd name="T48" fmla="*/ 81 w 1876"/>
              <a:gd name="T49" fmla="*/ 558 h 1878"/>
              <a:gd name="T50" fmla="*/ 44 w 1876"/>
              <a:gd name="T51" fmla="*/ 657 h 1878"/>
              <a:gd name="T52" fmla="*/ 17 w 1876"/>
              <a:gd name="T53" fmla="*/ 757 h 1878"/>
              <a:gd name="T54" fmla="*/ 3 w 1876"/>
              <a:gd name="T55" fmla="*/ 860 h 1878"/>
              <a:gd name="T56" fmla="*/ 0 w 1876"/>
              <a:gd name="T57" fmla="*/ 966 h 1878"/>
              <a:gd name="T58" fmla="*/ 9 w 1876"/>
              <a:gd name="T59" fmla="*/ 1070 h 1878"/>
              <a:gd name="T60" fmla="*/ 29 w 1876"/>
              <a:gd name="T61" fmla="*/ 1172 h 1878"/>
              <a:gd name="T62" fmla="*/ 60 w 1876"/>
              <a:gd name="T63" fmla="*/ 1271 h 1878"/>
              <a:gd name="T64" fmla="*/ 103 w 1876"/>
              <a:gd name="T65" fmla="*/ 1367 h 1878"/>
              <a:gd name="T66" fmla="*/ 155 w 1876"/>
              <a:gd name="T67" fmla="*/ 1457 h 1878"/>
              <a:gd name="T68" fmla="*/ 218 w 1876"/>
              <a:gd name="T69" fmla="*/ 1541 h 1878"/>
              <a:gd name="T70" fmla="*/ 289 w 1876"/>
              <a:gd name="T71" fmla="*/ 1617 h 1878"/>
              <a:gd name="T72" fmla="*/ 368 w 1876"/>
              <a:gd name="T73" fmla="*/ 1685 h 1878"/>
              <a:gd name="T74" fmla="*/ 455 w 1876"/>
              <a:gd name="T75" fmla="*/ 1744 h 1878"/>
              <a:gd name="T76" fmla="*/ 546 w 1876"/>
              <a:gd name="T77" fmla="*/ 1793 h 1878"/>
              <a:gd name="T78" fmla="*/ 643 w 1876"/>
              <a:gd name="T79" fmla="*/ 1831 h 1878"/>
              <a:gd name="T80" fmla="*/ 744 w 1876"/>
              <a:gd name="T81" fmla="*/ 1858 h 1878"/>
              <a:gd name="T82" fmla="*/ 847 w 1876"/>
              <a:gd name="T83" fmla="*/ 1874 h 1878"/>
              <a:gd name="T84" fmla="*/ 951 w 1876"/>
              <a:gd name="T85" fmla="*/ 1878 h 1878"/>
              <a:gd name="T86" fmla="*/ 1055 w 1876"/>
              <a:gd name="T87" fmla="*/ 1871 h 1878"/>
              <a:gd name="T88" fmla="*/ 1158 w 1876"/>
              <a:gd name="T89" fmla="*/ 1852 h 1878"/>
              <a:gd name="T90" fmla="*/ 1257 w 1876"/>
              <a:gd name="T91" fmla="*/ 1822 h 1878"/>
              <a:gd name="T92" fmla="*/ 1354 w 1876"/>
              <a:gd name="T93" fmla="*/ 1781 h 1878"/>
              <a:gd name="T94" fmla="*/ 1445 w 1876"/>
              <a:gd name="T95" fmla="*/ 1730 h 1878"/>
              <a:gd name="T96" fmla="*/ 1529 w 1876"/>
              <a:gd name="T97" fmla="*/ 1669 h 1878"/>
              <a:gd name="T98" fmla="*/ 1606 w 1876"/>
              <a:gd name="T99" fmla="*/ 1598 h 1878"/>
              <a:gd name="T100" fmla="*/ 1675 w 1876"/>
              <a:gd name="T101" fmla="*/ 1520 h 1878"/>
              <a:gd name="T102" fmla="*/ 1735 w 1876"/>
              <a:gd name="T103" fmla="*/ 1435 h 1878"/>
              <a:gd name="T104" fmla="*/ 1785 w 1876"/>
              <a:gd name="T105" fmla="*/ 1343 h 1878"/>
              <a:gd name="T106" fmla="*/ 1824 w 1876"/>
              <a:gd name="T107" fmla="*/ 1247 h 1878"/>
              <a:gd name="T108" fmla="*/ 1853 w 1876"/>
              <a:gd name="T109" fmla="*/ 1146 h 1878"/>
              <a:gd name="T110" fmla="*/ 1871 w 1876"/>
              <a:gd name="T111" fmla="*/ 1043 h 1878"/>
              <a:gd name="T112" fmla="*/ 1876 w 1876"/>
              <a:gd name="T113" fmla="*/ 939 h 1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76" h="1878">
                <a:moveTo>
                  <a:pt x="1876" y="939"/>
                </a:moveTo>
                <a:lnTo>
                  <a:pt x="1875" y="887"/>
                </a:lnTo>
                <a:lnTo>
                  <a:pt x="1871" y="835"/>
                </a:lnTo>
                <a:lnTo>
                  <a:pt x="1864" y="783"/>
                </a:lnTo>
                <a:lnTo>
                  <a:pt x="1853" y="732"/>
                </a:lnTo>
                <a:lnTo>
                  <a:pt x="1841" y="681"/>
                </a:lnTo>
                <a:lnTo>
                  <a:pt x="1824" y="631"/>
                </a:lnTo>
                <a:lnTo>
                  <a:pt x="1806" y="583"/>
                </a:lnTo>
                <a:lnTo>
                  <a:pt x="1785" y="535"/>
                </a:lnTo>
                <a:lnTo>
                  <a:pt x="1762" y="488"/>
                </a:lnTo>
                <a:lnTo>
                  <a:pt x="1735" y="443"/>
                </a:lnTo>
                <a:lnTo>
                  <a:pt x="1706" y="400"/>
                </a:lnTo>
                <a:lnTo>
                  <a:pt x="1675" y="358"/>
                </a:lnTo>
                <a:lnTo>
                  <a:pt x="1642" y="318"/>
                </a:lnTo>
                <a:lnTo>
                  <a:pt x="1606" y="280"/>
                </a:lnTo>
                <a:lnTo>
                  <a:pt x="1569" y="244"/>
                </a:lnTo>
                <a:lnTo>
                  <a:pt x="1529" y="209"/>
                </a:lnTo>
                <a:lnTo>
                  <a:pt x="1488" y="178"/>
                </a:lnTo>
                <a:lnTo>
                  <a:pt x="1445" y="148"/>
                </a:lnTo>
                <a:lnTo>
                  <a:pt x="1400" y="121"/>
                </a:lnTo>
                <a:lnTo>
                  <a:pt x="1354" y="97"/>
                </a:lnTo>
                <a:lnTo>
                  <a:pt x="1306" y="75"/>
                </a:lnTo>
                <a:lnTo>
                  <a:pt x="1257" y="56"/>
                </a:lnTo>
                <a:lnTo>
                  <a:pt x="1208" y="39"/>
                </a:lnTo>
                <a:lnTo>
                  <a:pt x="1158" y="26"/>
                </a:lnTo>
                <a:lnTo>
                  <a:pt x="1107" y="15"/>
                </a:lnTo>
                <a:lnTo>
                  <a:pt x="1055" y="7"/>
                </a:lnTo>
                <a:lnTo>
                  <a:pt x="1003" y="2"/>
                </a:lnTo>
                <a:lnTo>
                  <a:pt x="951" y="0"/>
                </a:lnTo>
                <a:lnTo>
                  <a:pt x="899" y="1"/>
                </a:lnTo>
                <a:lnTo>
                  <a:pt x="847" y="4"/>
                </a:lnTo>
                <a:lnTo>
                  <a:pt x="795" y="10"/>
                </a:lnTo>
                <a:lnTo>
                  <a:pt x="744" y="21"/>
                </a:lnTo>
                <a:lnTo>
                  <a:pt x="693" y="32"/>
                </a:lnTo>
                <a:lnTo>
                  <a:pt x="643" y="47"/>
                </a:lnTo>
                <a:lnTo>
                  <a:pt x="595" y="66"/>
                </a:lnTo>
                <a:lnTo>
                  <a:pt x="546" y="85"/>
                </a:lnTo>
                <a:lnTo>
                  <a:pt x="500" y="108"/>
                </a:lnTo>
                <a:lnTo>
                  <a:pt x="455" y="134"/>
                </a:lnTo>
                <a:lnTo>
                  <a:pt x="411" y="163"/>
                </a:lnTo>
                <a:lnTo>
                  <a:pt x="368" y="193"/>
                </a:lnTo>
                <a:lnTo>
                  <a:pt x="327" y="226"/>
                </a:lnTo>
                <a:lnTo>
                  <a:pt x="289" y="261"/>
                </a:lnTo>
                <a:lnTo>
                  <a:pt x="252" y="298"/>
                </a:lnTo>
                <a:lnTo>
                  <a:pt x="218" y="338"/>
                </a:lnTo>
                <a:lnTo>
                  <a:pt x="185" y="378"/>
                </a:lnTo>
                <a:lnTo>
                  <a:pt x="155" y="421"/>
                </a:lnTo>
                <a:lnTo>
                  <a:pt x="128" y="466"/>
                </a:lnTo>
                <a:lnTo>
                  <a:pt x="103" y="511"/>
                </a:lnTo>
                <a:lnTo>
                  <a:pt x="81" y="558"/>
                </a:lnTo>
                <a:lnTo>
                  <a:pt x="60" y="607"/>
                </a:lnTo>
                <a:lnTo>
                  <a:pt x="44" y="657"/>
                </a:lnTo>
                <a:lnTo>
                  <a:pt x="29" y="707"/>
                </a:lnTo>
                <a:lnTo>
                  <a:pt x="17" y="757"/>
                </a:lnTo>
                <a:lnTo>
                  <a:pt x="9" y="808"/>
                </a:lnTo>
                <a:lnTo>
                  <a:pt x="3" y="860"/>
                </a:lnTo>
                <a:lnTo>
                  <a:pt x="0" y="912"/>
                </a:lnTo>
                <a:lnTo>
                  <a:pt x="0" y="966"/>
                </a:lnTo>
                <a:lnTo>
                  <a:pt x="3" y="1018"/>
                </a:lnTo>
                <a:lnTo>
                  <a:pt x="9" y="1070"/>
                </a:lnTo>
                <a:lnTo>
                  <a:pt x="17" y="1121"/>
                </a:lnTo>
                <a:lnTo>
                  <a:pt x="29" y="1172"/>
                </a:lnTo>
                <a:lnTo>
                  <a:pt x="44" y="1221"/>
                </a:lnTo>
                <a:lnTo>
                  <a:pt x="60" y="1271"/>
                </a:lnTo>
                <a:lnTo>
                  <a:pt x="81" y="1320"/>
                </a:lnTo>
                <a:lnTo>
                  <a:pt x="103" y="1367"/>
                </a:lnTo>
                <a:lnTo>
                  <a:pt x="128" y="1412"/>
                </a:lnTo>
                <a:lnTo>
                  <a:pt x="155" y="1457"/>
                </a:lnTo>
                <a:lnTo>
                  <a:pt x="185" y="1500"/>
                </a:lnTo>
                <a:lnTo>
                  <a:pt x="218" y="1541"/>
                </a:lnTo>
                <a:lnTo>
                  <a:pt x="252" y="1580"/>
                </a:lnTo>
                <a:lnTo>
                  <a:pt x="289" y="1617"/>
                </a:lnTo>
                <a:lnTo>
                  <a:pt x="327" y="1652"/>
                </a:lnTo>
                <a:lnTo>
                  <a:pt x="368" y="1685"/>
                </a:lnTo>
                <a:lnTo>
                  <a:pt x="411" y="1715"/>
                </a:lnTo>
                <a:lnTo>
                  <a:pt x="455" y="1744"/>
                </a:lnTo>
                <a:lnTo>
                  <a:pt x="500" y="1770"/>
                </a:lnTo>
                <a:lnTo>
                  <a:pt x="546" y="1793"/>
                </a:lnTo>
                <a:lnTo>
                  <a:pt x="595" y="1812"/>
                </a:lnTo>
                <a:lnTo>
                  <a:pt x="643" y="1831"/>
                </a:lnTo>
                <a:lnTo>
                  <a:pt x="693" y="1846"/>
                </a:lnTo>
                <a:lnTo>
                  <a:pt x="744" y="1858"/>
                </a:lnTo>
                <a:lnTo>
                  <a:pt x="795" y="1868"/>
                </a:lnTo>
                <a:lnTo>
                  <a:pt x="847" y="1874"/>
                </a:lnTo>
                <a:lnTo>
                  <a:pt x="899" y="1877"/>
                </a:lnTo>
                <a:lnTo>
                  <a:pt x="951" y="1878"/>
                </a:lnTo>
                <a:lnTo>
                  <a:pt x="1003" y="1876"/>
                </a:lnTo>
                <a:lnTo>
                  <a:pt x="1055" y="1871"/>
                </a:lnTo>
                <a:lnTo>
                  <a:pt x="1107" y="1863"/>
                </a:lnTo>
                <a:lnTo>
                  <a:pt x="1158" y="1852"/>
                </a:lnTo>
                <a:lnTo>
                  <a:pt x="1208" y="1839"/>
                </a:lnTo>
                <a:lnTo>
                  <a:pt x="1257" y="1822"/>
                </a:lnTo>
                <a:lnTo>
                  <a:pt x="1306" y="1803"/>
                </a:lnTo>
                <a:lnTo>
                  <a:pt x="1354" y="1781"/>
                </a:lnTo>
                <a:lnTo>
                  <a:pt x="1400" y="1757"/>
                </a:lnTo>
                <a:lnTo>
                  <a:pt x="1445" y="1730"/>
                </a:lnTo>
                <a:lnTo>
                  <a:pt x="1488" y="1700"/>
                </a:lnTo>
                <a:lnTo>
                  <a:pt x="1529" y="1669"/>
                </a:lnTo>
                <a:lnTo>
                  <a:pt x="1569" y="1634"/>
                </a:lnTo>
                <a:lnTo>
                  <a:pt x="1606" y="1598"/>
                </a:lnTo>
                <a:lnTo>
                  <a:pt x="1642" y="1560"/>
                </a:lnTo>
                <a:lnTo>
                  <a:pt x="1675" y="1520"/>
                </a:lnTo>
                <a:lnTo>
                  <a:pt x="1706" y="1478"/>
                </a:lnTo>
                <a:lnTo>
                  <a:pt x="1735" y="1435"/>
                </a:lnTo>
                <a:lnTo>
                  <a:pt x="1762" y="1390"/>
                </a:lnTo>
                <a:lnTo>
                  <a:pt x="1785" y="1343"/>
                </a:lnTo>
                <a:lnTo>
                  <a:pt x="1806" y="1295"/>
                </a:lnTo>
                <a:lnTo>
                  <a:pt x="1824" y="1247"/>
                </a:lnTo>
                <a:lnTo>
                  <a:pt x="1841" y="1197"/>
                </a:lnTo>
                <a:lnTo>
                  <a:pt x="1853" y="1146"/>
                </a:lnTo>
                <a:lnTo>
                  <a:pt x="1864" y="1095"/>
                </a:lnTo>
                <a:lnTo>
                  <a:pt x="1871" y="1043"/>
                </a:lnTo>
                <a:lnTo>
                  <a:pt x="1875" y="991"/>
                </a:lnTo>
                <a:lnTo>
                  <a:pt x="1876" y="939"/>
                </a:lnTo>
                <a:close/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91"/>
          <p:cNvSpPr>
            <a:spLocks noChangeShapeType="1"/>
          </p:cNvSpPr>
          <p:nvPr/>
        </p:nvSpPr>
        <p:spPr bwMode="auto">
          <a:xfrm flipV="1">
            <a:off x="800100" y="3222625"/>
            <a:ext cx="0" cy="2630488"/>
          </a:xfrm>
          <a:prstGeom prst="line">
            <a:avLst/>
          </a:prstGeom>
          <a:noFill/>
          <a:ln w="0">
            <a:solidFill>
              <a:srgbClr val="BF7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92"/>
          <p:cNvSpPr>
            <a:spLocks noChangeShapeType="1"/>
          </p:cNvSpPr>
          <p:nvPr/>
        </p:nvSpPr>
        <p:spPr bwMode="auto">
          <a:xfrm>
            <a:off x="800100" y="3222625"/>
            <a:ext cx="2741613" cy="0"/>
          </a:xfrm>
          <a:prstGeom prst="line">
            <a:avLst/>
          </a:prstGeom>
          <a:noFill/>
          <a:ln w="0">
            <a:solidFill>
              <a:srgbClr val="BF7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3541713" y="3222625"/>
            <a:ext cx="0" cy="2630488"/>
          </a:xfrm>
          <a:prstGeom prst="line">
            <a:avLst/>
          </a:prstGeom>
          <a:noFill/>
          <a:ln w="0">
            <a:solidFill>
              <a:srgbClr val="BF7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94"/>
          <p:cNvSpPr>
            <a:spLocks noChangeShapeType="1"/>
          </p:cNvSpPr>
          <p:nvPr/>
        </p:nvSpPr>
        <p:spPr bwMode="auto">
          <a:xfrm flipH="1">
            <a:off x="800100" y="5853113"/>
            <a:ext cx="2741613" cy="0"/>
          </a:xfrm>
          <a:prstGeom prst="line">
            <a:avLst/>
          </a:prstGeom>
          <a:noFill/>
          <a:ln w="0">
            <a:solidFill>
              <a:srgbClr val="BF7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1" name="Straight Connector 100"/>
          <p:cNvCxnSpPr>
            <a:stCxn id="34" idx="1"/>
          </p:cNvCxnSpPr>
          <p:nvPr/>
        </p:nvCxnSpPr>
        <p:spPr>
          <a:xfrm flipV="1">
            <a:off x="4284664" y="4986338"/>
            <a:ext cx="569911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63" idx="38"/>
            <a:endCxn id="34" idx="0"/>
          </p:cNvCxnSpPr>
          <p:nvPr/>
        </p:nvCxnSpPr>
        <p:spPr>
          <a:xfrm flipH="1">
            <a:off x="4284663" y="3963988"/>
            <a:ext cx="5699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54" idx="0"/>
          </p:cNvCxnSpPr>
          <p:nvPr/>
        </p:nvCxnSpPr>
        <p:spPr>
          <a:xfrm>
            <a:off x="6332538" y="3963988"/>
            <a:ext cx="55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4" idx="38"/>
            <a:endCxn id="54" idx="1"/>
          </p:cNvCxnSpPr>
          <p:nvPr/>
        </p:nvCxnSpPr>
        <p:spPr>
          <a:xfrm>
            <a:off x="6321425" y="4986338"/>
            <a:ext cx="569914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5986940" y="4447700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364447" y="4455478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873115" y="4096387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5873114" y="4804411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08993" y="4952287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20107" y="3957638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225065" y="4817110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220142" y="4092574"/>
            <a:ext cx="45719" cy="550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854575" y="3963988"/>
            <a:ext cx="39687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4" idx="0"/>
            <a:endCxn id="87" idx="1"/>
          </p:cNvCxnSpPr>
          <p:nvPr/>
        </p:nvCxnSpPr>
        <p:spPr>
          <a:xfrm>
            <a:off x="4854575" y="4986338"/>
            <a:ext cx="409576" cy="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7" idx="1"/>
          </p:cNvCxnSpPr>
          <p:nvPr/>
        </p:nvCxnSpPr>
        <p:spPr>
          <a:xfrm flipH="1">
            <a:off x="5926802" y="3963988"/>
            <a:ext cx="405736" cy="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6" idx="5"/>
          </p:cNvCxnSpPr>
          <p:nvPr/>
        </p:nvCxnSpPr>
        <p:spPr>
          <a:xfrm flipH="1">
            <a:off x="5948017" y="4989513"/>
            <a:ext cx="373408" cy="17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5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000"/>
                            </p:stCondLst>
                            <p:childTnLst>
                              <p:par>
                                <p:cTn id="1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000"/>
                            </p:stCondLst>
                            <p:childTnLst>
                              <p:par>
                                <p:cTn id="1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0"/>
                            </p:stCondLst>
                            <p:childTnLst>
                              <p:par>
                                <p:cTn id="1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000"/>
                            </p:stCondLst>
                            <p:childTnLst>
                              <p:par>
                                <p:cTn id="1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70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000"/>
                            </p:stCondLst>
                            <p:childTnLst>
                              <p:par>
                                <p:cTn id="2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000"/>
                            </p:stCondLst>
                            <p:childTnLst>
                              <p:par>
                                <p:cTn id="2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6000"/>
                            </p:stCondLst>
                            <p:childTnLst>
                              <p:par>
                                <p:cTn id="2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000"/>
                            </p:stCondLst>
                            <p:childTnLst>
                              <p:par>
                                <p:cTn id="2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8000"/>
                            </p:stCondLst>
                            <p:childTnLst>
                              <p:par>
                                <p:cTn id="2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9000"/>
                            </p:stCondLst>
                            <p:childTnLst>
                              <p:par>
                                <p:cTn id="2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5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5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000"/>
                            </p:stCondLst>
                            <p:childTnLst>
                              <p:par>
                                <p:cTn id="3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1000"/>
                            </p:stCondLst>
                            <p:childTnLst>
                              <p:par>
                                <p:cTn id="3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1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000"/>
                            </p:stCondLst>
                            <p:childTnLst>
                              <p:par>
                                <p:cTn id="3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000"/>
                            </p:stCondLst>
                            <p:childTnLst>
                              <p:par>
                                <p:cTn id="3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000"/>
                            </p:stCondLst>
                            <p:childTnLst>
                              <p:par>
                                <p:cTn id="3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000"/>
                            </p:stCondLst>
                            <p:childTnLst>
                              <p:par>
                                <p:cTn id="4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1000"/>
                            </p:stCondLst>
                            <p:childTnLst>
                              <p:par>
                                <p:cTn id="4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000"/>
                            </p:stCondLst>
                            <p:childTnLst>
                              <p:par>
                                <p:cTn id="4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22" grpId="0" animBg="1"/>
      <p:bldP spid="123" grpId="0" animBg="1"/>
      <p:bldP spid="126" grpId="0" animBg="1"/>
      <p:bldP spid="127" grpId="0" animBg="1"/>
      <p:bldP spid="6" grpId="0" animBg="1"/>
      <p:bldP spid="7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461" y="127416"/>
            <a:ext cx="10515600" cy="131935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) </a:t>
            </a:r>
            <a:r>
              <a:rPr lang="en-US" dirty="0"/>
              <a:t>Draw the given views of assigned form and complete the intersection.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75" y="862885"/>
            <a:ext cx="5288722" cy="567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29" y="218940"/>
            <a:ext cx="40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Visualization of the solids: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5" y="833196"/>
            <a:ext cx="4402480" cy="45767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29" y="8509"/>
            <a:ext cx="4678066" cy="40421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95" y="982895"/>
            <a:ext cx="4496427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3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3141663" y="3333751"/>
            <a:ext cx="60277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3141663" y="3543301"/>
            <a:ext cx="6027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3141663" y="3124201"/>
            <a:ext cx="6027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121400" y="276225"/>
            <a:ext cx="0" cy="64373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5911850" y="287338"/>
            <a:ext cx="0" cy="6332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6330950" y="371475"/>
            <a:ext cx="0" cy="6111876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6121400" y="333375"/>
            <a:ext cx="2997200" cy="3000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4716463" y="2082801"/>
            <a:ext cx="1036638" cy="1041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 flipV="1">
            <a:off x="4716463" y="1044575"/>
            <a:ext cx="1036638" cy="1038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3676650" y="1044575"/>
            <a:ext cx="1039813" cy="1038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676650" y="2082801"/>
            <a:ext cx="1039813" cy="1041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4716463" y="1044575"/>
            <a:ext cx="0" cy="2079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H="1">
            <a:off x="3676650" y="2082801"/>
            <a:ext cx="20764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3475038" y="5645151"/>
            <a:ext cx="24368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5753100" y="2082801"/>
            <a:ext cx="0" cy="3562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3676650" y="2082801"/>
            <a:ext cx="0" cy="3562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4716463" y="3124201"/>
            <a:ext cx="0" cy="25209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 flipV="1">
            <a:off x="4716463" y="3543301"/>
            <a:ext cx="1036638" cy="21018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H="1">
            <a:off x="3676650" y="3543301"/>
            <a:ext cx="1039813" cy="21018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4716463" y="1044575"/>
            <a:ext cx="36925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5911850" y="5645151"/>
            <a:ext cx="32591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8408988" y="1044575"/>
            <a:ext cx="0" cy="46005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5753100" y="2082801"/>
            <a:ext cx="16160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7369175" y="2082801"/>
            <a:ext cx="0" cy="3562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6330950" y="3543301"/>
            <a:ext cx="1038225" cy="21018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7369175" y="3543301"/>
            <a:ext cx="1039813" cy="21018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H="1">
            <a:off x="6330950" y="5645151"/>
            <a:ext cx="20780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6834188" y="4973638"/>
            <a:ext cx="11096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6970713" y="4573588"/>
            <a:ext cx="796925" cy="798513"/>
          </a:xfrm>
          <a:custGeom>
            <a:avLst/>
            <a:gdLst>
              <a:gd name="T0" fmla="*/ 1003 w 1005"/>
              <a:gd name="T1" fmla="*/ 460 h 1004"/>
              <a:gd name="T2" fmla="*/ 989 w 1005"/>
              <a:gd name="T3" fmla="*/ 376 h 1004"/>
              <a:gd name="T4" fmla="*/ 961 w 1005"/>
              <a:gd name="T5" fmla="*/ 296 h 1004"/>
              <a:gd name="T6" fmla="*/ 918 w 1005"/>
              <a:gd name="T7" fmla="*/ 221 h 1004"/>
              <a:gd name="T8" fmla="*/ 866 w 1005"/>
              <a:gd name="T9" fmla="*/ 155 h 1004"/>
              <a:gd name="T10" fmla="*/ 801 w 1005"/>
              <a:gd name="T11" fmla="*/ 98 h 1004"/>
              <a:gd name="T12" fmla="*/ 728 w 1005"/>
              <a:gd name="T13" fmla="*/ 54 h 1004"/>
              <a:gd name="T14" fmla="*/ 649 w 1005"/>
              <a:gd name="T15" fmla="*/ 22 h 1004"/>
              <a:gd name="T16" fmla="*/ 567 w 1005"/>
              <a:gd name="T17" fmla="*/ 4 h 1004"/>
              <a:gd name="T18" fmla="*/ 480 w 1005"/>
              <a:gd name="T19" fmla="*/ 0 h 1004"/>
              <a:gd name="T20" fmla="*/ 397 w 1005"/>
              <a:gd name="T21" fmla="*/ 11 h 1004"/>
              <a:gd name="T22" fmla="*/ 315 w 1005"/>
              <a:gd name="T23" fmla="*/ 36 h 1004"/>
              <a:gd name="T24" fmla="*/ 239 w 1005"/>
              <a:gd name="T25" fmla="*/ 74 h 1004"/>
              <a:gd name="T26" fmla="*/ 170 w 1005"/>
              <a:gd name="T27" fmla="*/ 126 h 1004"/>
              <a:gd name="T28" fmla="*/ 111 w 1005"/>
              <a:gd name="T29" fmla="*/ 187 h 1004"/>
              <a:gd name="T30" fmla="*/ 65 w 1005"/>
              <a:gd name="T31" fmla="*/ 257 h 1004"/>
              <a:gd name="T32" fmla="*/ 29 w 1005"/>
              <a:gd name="T33" fmla="*/ 335 h 1004"/>
              <a:gd name="T34" fmla="*/ 7 w 1005"/>
              <a:gd name="T35" fmla="*/ 417 h 1004"/>
              <a:gd name="T36" fmla="*/ 0 w 1005"/>
              <a:gd name="T37" fmla="*/ 502 h 1004"/>
              <a:gd name="T38" fmla="*/ 7 w 1005"/>
              <a:gd name="T39" fmla="*/ 587 h 1004"/>
              <a:gd name="T40" fmla="*/ 29 w 1005"/>
              <a:gd name="T41" fmla="*/ 669 h 1004"/>
              <a:gd name="T42" fmla="*/ 65 w 1005"/>
              <a:gd name="T43" fmla="*/ 747 h 1004"/>
              <a:gd name="T44" fmla="*/ 111 w 1005"/>
              <a:gd name="T45" fmla="*/ 817 h 1004"/>
              <a:gd name="T46" fmla="*/ 170 w 1005"/>
              <a:gd name="T47" fmla="*/ 878 h 1004"/>
              <a:gd name="T48" fmla="*/ 239 w 1005"/>
              <a:gd name="T49" fmla="*/ 930 h 1004"/>
              <a:gd name="T50" fmla="*/ 315 w 1005"/>
              <a:gd name="T51" fmla="*/ 968 h 1004"/>
              <a:gd name="T52" fmla="*/ 397 w 1005"/>
              <a:gd name="T53" fmla="*/ 993 h 1004"/>
              <a:gd name="T54" fmla="*/ 480 w 1005"/>
              <a:gd name="T55" fmla="*/ 1004 h 1004"/>
              <a:gd name="T56" fmla="*/ 567 w 1005"/>
              <a:gd name="T57" fmla="*/ 1000 h 1004"/>
              <a:gd name="T58" fmla="*/ 649 w 1005"/>
              <a:gd name="T59" fmla="*/ 982 h 1004"/>
              <a:gd name="T60" fmla="*/ 728 w 1005"/>
              <a:gd name="T61" fmla="*/ 950 h 1004"/>
              <a:gd name="T62" fmla="*/ 801 w 1005"/>
              <a:gd name="T63" fmla="*/ 906 h 1004"/>
              <a:gd name="T64" fmla="*/ 866 w 1005"/>
              <a:gd name="T65" fmla="*/ 849 h 1004"/>
              <a:gd name="T66" fmla="*/ 918 w 1005"/>
              <a:gd name="T67" fmla="*/ 783 h 1004"/>
              <a:gd name="T68" fmla="*/ 961 w 1005"/>
              <a:gd name="T69" fmla="*/ 709 h 1004"/>
              <a:gd name="T70" fmla="*/ 989 w 1005"/>
              <a:gd name="T71" fmla="*/ 628 h 1004"/>
              <a:gd name="T72" fmla="*/ 1003 w 1005"/>
              <a:gd name="T73" fmla="*/ 544 h 1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05" h="1004">
                <a:moveTo>
                  <a:pt x="1005" y="502"/>
                </a:moveTo>
                <a:lnTo>
                  <a:pt x="1003" y="460"/>
                </a:lnTo>
                <a:lnTo>
                  <a:pt x="997" y="417"/>
                </a:lnTo>
                <a:lnTo>
                  <a:pt x="989" y="376"/>
                </a:lnTo>
                <a:lnTo>
                  <a:pt x="975" y="335"/>
                </a:lnTo>
                <a:lnTo>
                  <a:pt x="961" y="296"/>
                </a:lnTo>
                <a:lnTo>
                  <a:pt x="940" y="257"/>
                </a:lnTo>
                <a:lnTo>
                  <a:pt x="918" y="221"/>
                </a:lnTo>
                <a:lnTo>
                  <a:pt x="893" y="187"/>
                </a:lnTo>
                <a:lnTo>
                  <a:pt x="866" y="155"/>
                </a:lnTo>
                <a:lnTo>
                  <a:pt x="835" y="126"/>
                </a:lnTo>
                <a:lnTo>
                  <a:pt x="801" y="98"/>
                </a:lnTo>
                <a:lnTo>
                  <a:pt x="766" y="74"/>
                </a:lnTo>
                <a:lnTo>
                  <a:pt x="728" y="54"/>
                </a:lnTo>
                <a:lnTo>
                  <a:pt x="690" y="36"/>
                </a:lnTo>
                <a:lnTo>
                  <a:pt x="649" y="22"/>
                </a:lnTo>
                <a:lnTo>
                  <a:pt x="608" y="11"/>
                </a:lnTo>
                <a:lnTo>
                  <a:pt x="567" y="4"/>
                </a:lnTo>
                <a:lnTo>
                  <a:pt x="524" y="0"/>
                </a:lnTo>
                <a:lnTo>
                  <a:pt x="480" y="0"/>
                </a:lnTo>
                <a:lnTo>
                  <a:pt x="438" y="4"/>
                </a:lnTo>
                <a:lnTo>
                  <a:pt x="397" y="11"/>
                </a:lnTo>
                <a:lnTo>
                  <a:pt x="356" y="22"/>
                </a:lnTo>
                <a:lnTo>
                  <a:pt x="315" y="36"/>
                </a:lnTo>
                <a:lnTo>
                  <a:pt x="277" y="54"/>
                </a:lnTo>
                <a:lnTo>
                  <a:pt x="239" y="74"/>
                </a:lnTo>
                <a:lnTo>
                  <a:pt x="204" y="98"/>
                </a:lnTo>
                <a:lnTo>
                  <a:pt x="170" y="126"/>
                </a:lnTo>
                <a:lnTo>
                  <a:pt x="139" y="155"/>
                </a:lnTo>
                <a:lnTo>
                  <a:pt x="111" y="187"/>
                </a:lnTo>
                <a:lnTo>
                  <a:pt x="87" y="221"/>
                </a:lnTo>
                <a:lnTo>
                  <a:pt x="65" y="257"/>
                </a:lnTo>
                <a:lnTo>
                  <a:pt x="44" y="296"/>
                </a:lnTo>
                <a:lnTo>
                  <a:pt x="29" y="335"/>
                </a:lnTo>
                <a:lnTo>
                  <a:pt x="16" y="376"/>
                </a:lnTo>
                <a:lnTo>
                  <a:pt x="7" y="417"/>
                </a:lnTo>
                <a:lnTo>
                  <a:pt x="2" y="460"/>
                </a:lnTo>
                <a:lnTo>
                  <a:pt x="0" y="502"/>
                </a:lnTo>
                <a:lnTo>
                  <a:pt x="2" y="544"/>
                </a:lnTo>
                <a:lnTo>
                  <a:pt x="7" y="587"/>
                </a:lnTo>
                <a:lnTo>
                  <a:pt x="16" y="628"/>
                </a:lnTo>
                <a:lnTo>
                  <a:pt x="29" y="669"/>
                </a:lnTo>
                <a:lnTo>
                  <a:pt x="44" y="709"/>
                </a:lnTo>
                <a:lnTo>
                  <a:pt x="65" y="747"/>
                </a:lnTo>
                <a:lnTo>
                  <a:pt x="87" y="783"/>
                </a:lnTo>
                <a:lnTo>
                  <a:pt x="111" y="817"/>
                </a:lnTo>
                <a:lnTo>
                  <a:pt x="139" y="849"/>
                </a:lnTo>
                <a:lnTo>
                  <a:pt x="170" y="878"/>
                </a:lnTo>
                <a:lnTo>
                  <a:pt x="204" y="906"/>
                </a:lnTo>
                <a:lnTo>
                  <a:pt x="239" y="930"/>
                </a:lnTo>
                <a:lnTo>
                  <a:pt x="277" y="950"/>
                </a:lnTo>
                <a:lnTo>
                  <a:pt x="315" y="968"/>
                </a:lnTo>
                <a:lnTo>
                  <a:pt x="356" y="982"/>
                </a:lnTo>
                <a:lnTo>
                  <a:pt x="397" y="993"/>
                </a:lnTo>
                <a:lnTo>
                  <a:pt x="438" y="1000"/>
                </a:lnTo>
                <a:lnTo>
                  <a:pt x="480" y="1004"/>
                </a:lnTo>
                <a:lnTo>
                  <a:pt x="524" y="1004"/>
                </a:lnTo>
                <a:lnTo>
                  <a:pt x="567" y="1000"/>
                </a:lnTo>
                <a:lnTo>
                  <a:pt x="608" y="993"/>
                </a:lnTo>
                <a:lnTo>
                  <a:pt x="649" y="982"/>
                </a:lnTo>
                <a:lnTo>
                  <a:pt x="690" y="968"/>
                </a:lnTo>
                <a:lnTo>
                  <a:pt x="728" y="950"/>
                </a:lnTo>
                <a:lnTo>
                  <a:pt x="766" y="930"/>
                </a:lnTo>
                <a:lnTo>
                  <a:pt x="801" y="906"/>
                </a:lnTo>
                <a:lnTo>
                  <a:pt x="835" y="878"/>
                </a:lnTo>
                <a:lnTo>
                  <a:pt x="866" y="849"/>
                </a:lnTo>
                <a:lnTo>
                  <a:pt x="893" y="817"/>
                </a:lnTo>
                <a:lnTo>
                  <a:pt x="918" y="783"/>
                </a:lnTo>
                <a:lnTo>
                  <a:pt x="940" y="747"/>
                </a:lnTo>
                <a:lnTo>
                  <a:pt x="961" y="709"/>
                </a:lnTo>
                <a:lnTo>
                  <a:pt x="975" y="669"/>
                </a:lnTo>
                <a:lnTo>
                  <a:pt x="989" y="628"/>
                </a:lnTo>
                <a:lnTo>
                  <a:pt x="997" y="587"/>
                </a:lnTo>
                <a:lnTo>
                  <a:pt x="1003" y="544"/>
                </a:lnTo>
                <a:lnTo>
                  <a:pt x="1005" y="502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H="1">
            <a:off x="5224463" y="4573588"/>
            <a:ext cx="21447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H="1">
            <a:off x="5619750" y="5372101"/>
            <a:ext cx="17494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V="1">
            <a:off x="6970713" y="2482851"/>
            <a:ext cx="0" cy="24907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H="1">
            <a:off x="4591050" y="2482851"/>
            <a:ext cx="23796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V="1">
            <a:off x="7767638" y="1684338"/>
            <a:ext cx="0" cy="32893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H="1">
            <a:off x="4716463" y="1684338"/>
            <a:ext cx="30511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V="1">
            <a:off x="7369175" y="4773613"/>
            <a:ext cx="346075" cy="2000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V="1">
            <a:off x="7369175" y="4625976"/>
            <a:ext cx="200025" cy="3476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H="1" flipV="1">
            <a:off x="7170738" y="4625976"/>
            <a:ext cx="198438" cy="3476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 flipV="1">
            <a:off x="7024688" y="4773613"/>
            <a:ext cx="344488" cy="2000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7369175" y="4973638"/>
            <a:ext cx="346075" cy="1984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7369175" y="4973638"/>
            <a:ext cx="200025" cy="3444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H="1">
            <a:off x="7170738" y="4973638"/>
            <a:ext cx="198438" cy="3444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H="1">
            <a:off x="7024688" y="4973638"/>
            <a:ext cx="344488" cy="1984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H="1">
            <a:off x="4716463" y="4625976"/>
            <a:ext cx="2852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H="1">
            <a:off x="4716463" y="4773613"/>
            <a:ext cx="29987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H="1">
            <a:off x="4716463" y="4973638"/>
            <a:ext cx="21177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 flipH="1">
            <a:off x="4716463" y="5172076"/>
            <a:ext cx="29987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H="1">
            <a:off x="4716463" y="5318126"/>
            <a:ext cx="2852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 flipV="1">
            <a:off x="7170738" y="2282826"/>
            <a:ext cx="0" cy="30353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 flipH="1">
            <a:off x="4716463" y="2282826"/>
            <a:ext cx="24542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 flipV="1">
            <a:off x="7569200" y="1884363"/>
            <a:ext cx="0" cy="3433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 flipH="1">
            <a:off x="4716463" y="1884363"/>
            <a:ext cx="2852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V="1">
            <a:off x="7024688" y="2428876"/>
            <a:ext cx="0" cy="2743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 flipH="1">
            <a:off x="4716463" y="2428876"/>
            <a:ext cx="23082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 flipV="1">
            <a:off x="7715250" y="1738313"/>
            <a:ext cx="0" cy="3433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 flipH="1">
            <a:off x="4716463" y="1738313"/>
            <a:ext cx="29987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>
            <a:off x="4716463" y="4625976"/>
            <a:ext cx="533400" cy="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2"/>
          <p:cNvSpPr>
            <a:spLocks/>
          </p:cNvSpPr>
          <p:nvPr/>
        </p:nvSpPr>
        <p:spPr bwMode="auto">
          <a:xfrm>
            <a:off x="5241925" y="1989138"/>
            <a:ext cx="7938" cy="188913"/>
          </a:xfrm>
          <a:custGeom>
            <a:avLst/>
            <a:gdLst>
              <a:gd name="T0" fmla="*/ 0 w 10"/>
              <a:gd name="T1" fmla="*/ 237 h 237"/>
              <a:gd name="T2" fmla="*/ 7 w 10"/>
              <a:gd name="T3" fmla="*/ 177 h 237"/>
              <a:gd name="T4" fmla="*/ 10 w 10"/>
              <a:gd name="T5" fmla="*/ 119 h 237"/>
              <a:gd name="T6" fmla="*/ 7 w 10"/>
              <a:gd name="T7" fmla="*/ 60 h 237"/>
              <a:gd name="T8" fmla="*/ 0 w 10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237">
                <a:moveTo>
                  <a:pt x="0" y="237"/>
                </a:moveTo>
                <a:lnTo>
                  <a:pt x="7" y="177"/>
                </a:lnTo>
                <a:lnTo>
                  <a:pt x="10" y="119"/>
                </a:lnTo>
                <a:lnTo>
                  <a:pt x="7" y="6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3"/>
          <p:cNvSpPr>
            <a:spLocks/>
          </p:cNvSpPr>
          <p:nvPr/>
        </p:nvSpPr>
        <p:spPr bwMode="auto">
          <a:xfrm>
            <a:off x="4611688" y="1547813"/>
            <a:ext cx="209550" cy="9525"/>
          </a:xfrm>
          <a:custGeom>
            <a:avLst/>
            <a:gdLst>
              <a:gd name="T0" fmla="*/ 263 w 263"/>
              <a:gd name="T1" fmla="*/ 14 h 14"/>
              <a:gd name="T2" fmla="*/ 210 w 263"/>
              <a:gd name="T3" fmla="*/ 5 h 14"/>
              <a:gd name="T4" fmla="*/ 158 w 263"/>
              <a:gd name="T5" fmla="*/ 0 h 14"/>
              <a:gd name="T6" fmla="*/ 105 w 263"/>
              <a:gd name="T7" fmla="*/ 0 h 14"/>
              <a:gd name="T8" fmla="*/ 52 w 263"/>
              <a:gd name="T9" fmla="*/ 5 h 14"/>
              <a:gd name="T10" fmla="*/ 0 w 263"/>
              <a:gd name="T1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3" h="14">
                <a:moveTo>
                  <a:pt x="263" y="14"/>
                </a:moveTo>
                <a:lnTo>
                  <a:pt x="210" y="5"/>
                </a:lnTo>
                <a:lnTo>
                  <a:pt x="158" y="0"/>
                </a:lnTo>
                <a:lnTo>
                  <a:pt x="105" y="0"/>
                </a:lnTo>
                <a:lnTo>
                  <a:pt x="52" y="5"/>
                </a:lnTo>
                <a:lnTo>
                  <a:pt x="0" y="14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4"/>
          <p:cNvSpPr>
            <a:spLocks/>
          </p:cNvSpPr>
          <p:nvPr/>
        </p:nvSpPr>
        <p:spPr bwMode="auto">
          <a:xfrm>
            <a:off x="4181475" y="1989138"/>
            <a:ext cx="7938" cy="188913"/>
          </a:xfrm>
          <a:custGeom>
            <a:avLst/>
            <a:gdLst>
              <a:gd name="T0" fmla="*/ 10 w 10"/>
              <a:gd name="T1" fmla="*/ 0 h 237"/>
              <a:gd name="T2" fmla="*/ 3 w 10"/>
              <a:gd name="T3" fmla="*/ 60 h 237"/>
              <a:gd name="T4" fmla="*/ 0 w 10"/>
              <a:gd name="T5" fmla="*/ 119 h 237"/>
              <a:gd name="T6" fmla="*/ 3 w 10"/>
              <a:gd name="T7" fmla="*/ 177 h 237"/>
              <a:gd name="T8" fmla="*/ 10 w 10"/>
              <a:gd name="T9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237">
                <a:moveTo>
                  <a:pt x="10" y="0"/>
                </a:moveTo>
                <a:lnTo>
                  <a:pt x="3" y="60"/>
                </a:lnTo>
                <a:lnTo>
                  <a:pt x="0" y="119"/>
                </a:lnTo>
                <a:lnTo>
                  <a:pt x="3" y="177"/>
                </a:lnTo>
                <a:lnTo>
                  <a:pt x="10" y="237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5"/>
          <p:cNvSpPr>
            <a:spLocks/>
          </p:cNvSpPr>
          <p:nvPr/>
        </p:nvSpPr>
        <p:spPr bwMode="auto">
          <a:xfrm>
            <a:off x="4611688" y="2608263"/>
            <a:ext cx="209550" cy="11113"/>
          </a:xfrm>
          <a:custGeom>
            <a:avLst/>
            <a:gdLst>
              <a:gd name="T0" fmla="*/ 0 w 263"/>
              <a:gd name="T1" fmla="*/ 0 h 14"/>
              <a:gd name="T2" fmla="*/ 52 w 263"/>
              <a:gd name="T3" fmla="*/ 9 h 14"/>
              <a:gd name="T4" fmla="*/ 105 w 263"/>
              <a:gd name="T5" fmla="*/ 14 h 14"/>
              <a:gd name="T6" fmla="*/ 158 w 263"/>
              <a:gd name="T7" fmla="*/ 14 h 14"/>
              <a:gd name="T8" fmla="*/ 210 w 263"/>
              <a:gd name="T9" fmla="*/ 9 h 14"/>
              <a:gd name="T10" fmla="*/ 263 w 263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3" h="14">
                <a:moveTo>
                  <a:pt x="0" y="0"/>
                </a:moveTo>
                <a:lnTo>
                  <a:pt x="52" y="9"/>
                </a:lnTo>
                <a:lnTo>
                  <a:pt x="105" y="14"/>
                </a:lnTo>
                <a:lnTo>
                  <a:pt x="158" y="14"/>
                </a:lnTo>
                <a:lnTo>
                  <a:pt x="210" y="9"/>
                </a:lnTo>
                <a:lnTo>
                  <a:pt x="263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 flipH="1" flipV="1">
            <a:off x="4716463" y="1547813"/>
            <a:ext cx="533400" cy="53498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 flipH="1">
            <a:off x="4179888" y="1547813"/>
            <a:ext cx="536575" cy="53498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8"/>
          <p:cNvSpPr>
            <a:spLocks noChangeShapeType="1"/>
          </p:cNvSpPr>
          <p:nvPr/>
        </p:nvSpPr>
        <p:spPr bwMode="auto">
          <a:xfrm>
            <a:off x="4716463" y="4773613"/>
            <a:ext cx="606425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>
            <a:off x="5313363" y="1978026"/>
            <a:ext cx="9525" cy="209550"/>
          </a:xfrm>
          <a:custGeom>
            <a:avLst/>
            <a:gdLst>
              <a:gd name="T0" fmla="*/ 0 w 12"/>
              <a:gd name="T1" fmla="*/ 263 h 263"/>
              <a:gd name="T2" fmla="*/ 7 w 12"/>
              <a:gd name="T3" fmla="*/ 211 h 263"/>
              <a:gd name="T4" fmla="*/ 12 w 12"/>
              <a:gd name="T5" fmla="*/ 158 h 263"/>
              <a:gd name="T6" fmla="*/ 12 w 12"/>
              <a:gd name="T7" fmla="*/ 105 h 263"/>
              <a:gd name="T8" fmla="*/ 7 w 12"/>
              <a:gd name="T9" fmla="*/ 52 h 263"/>
              <a:gd name="T10" fmla="*/ 0 w 12"/>
              <a:gd name="T11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263">
                <a:moveTo>
                  <a:pt x="0" y="263"/>
                </a:moveTo>
                <a:lnTo>
                  <a:pt x="7" y="211"/>
                </a:lnTo>
                <a:lnTo>
                  <a:pt x="12" y="158"/>
                </a:lnTo>
                <a:lnTo>
                  <a:pt x="12" y="105"/>
                </a:lnTo>
                <a:lnTo>
                  <a:pt x="7" y="52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0"/>
          <p:cNvSpPr>
            <a:spLocks/>
          </p:cNvSpPr>
          <p:nvPr/>
        </p:nvSpPr>
        <p:spPr bwMode="auto">
          <a:xfrm>
            <a:off x="4611688" y="1474788"/>
            <a:ext cx="209550" cy="9525"/>
          </a:xfrm>
          <a:custGeom>
            <a:avLst/>
            <a:gdLst>
              <a:gd name="T0" fmla="*/ 263 w 263"/>
              <a:gd name="T1" fmla="*/ 11 h 11"/>
              <a:gd name="T2" fmla="*/ 210 w 263"/>
              <a:gd name="T3" fmla="*/ 4 h 11"/>
              <a:gd name="T4" fmla="*/ 158 w 263"/>
              <a:gd name="T5" fmla="*/ 0 h 11"/>
              <a:gd name="T6" fmla="*/ 105 w 263"/>
              <a:gd name="T7" fmla="*/ 0 h 11"/>
              <a:gd name="T8" fmla="*/ 52 w 263"/>
              <a:gd name="T9" fmla="*/ 4 h 11"/>
              <a:gd name="T10" fmla="*/ 0 w 263"/>
              <a:gd name="T11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3" h="11">
                <a:moveTo>
                  <a:pt x="263" y="11"/>
                </a:moveTo>
                <a:lnTo>
                  <a:pt x="210" y="4"/>
                </a:lnTo>
                <a:lnTo>
                  <a:pt x="158" y="0"/>
                </a:lnTo>
                <a:lnTo>
                  <a:pt x="105" y="0"/>
                </a:lnTo>
                <a:lnTo>
                  <a:pt x="52" y="4"/>
                </a:lnTo>
                <a:lnTo>
                  <a:pt x="0" y="11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1"/>
          <p:cNvSpPr>
            <a:spLocks/>
          </p:cNvSpPr>
          <p:nvPr/>
        </p:nvSpPr>
        <p:spPr bwMode="auto">
          <a:xfrm>
            <a:off x="4611688" y="2681288"/>
            <a:ext cx="209550" cy="9525"/>
          </a:xfrm>
          <a:custGeom>
            <a:avLst/>
            <a:gdLst>
              <a:gd name="T0" fmla="*/ 0 w 263"/>
              <a:gd name="T1" fmla="*/ 0 h 11"/>
              <a:gd name="T2" fmla="*/ 52 w 263"/>
              <a:gd name="T3" fmla="*/ 7 h 11"/>
              <a:gd name="T4" fmla="*/ 105 w 263"/>
              <a:gd name="T5" fmla="*/ 11 h 11"/>
              <a:gd name="T6" fmla="*/ 158 w 263"/>
              <a:gd name="T7" fmla="*/ 11 h 11"/>
              <a:gd name="T8" fmla="*/ 210 w 263"/>
              <a:gd name="T9" fmla="*/ 7 h 11"/>
              <a:gd name="T10" fmla="*/ 263 w 263"/>
              <a:gd name="T1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3" h="11">
                <a:moveTo>
                  <a:pt x="0" y="0"/>
                </a:moveTo>
                <a:lnTo>
                  <a:pt x="52" y="7"/>
                </a:lnTo>
                <a:lnTo>
                  <a:pt x="105" y="11"/>
                </a:lnTo>
                <a:lnTo>
                  <a:pt x="158" y="11"/>
                </a:lnTo>
                <a:lnTo>
                  <a:pt x="210" y="7"/>
                </a:lnTo>
                <a:lnTo>
                  <a:pt x="263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2"/>
          <p:cNvSpPr>
            <a:spLocks/>
          </p:cNvSpPr>
          <p:nvPr/>
        </p:nvSpPr>
        <p:spPr bwMode="auto">
          <a:xfrm>
            <a:off x="4108450" y="1978026"/>
            <a:ext cx="9525" cy="209550"/>
          </a:xfrm>
          <a:custGeom>
            <a:avLst/>
            <a:gdLst>
              <a:gd name="T0" fmla="*/ 12 w 12"/>
              <a:gd name="T1" fmla="*/ 0 h 263"/>
              <a:gd name="T2" fmla="*/ 4 w 12"/>
              <a:gd name="T3" fmla="*/ 52 h 263"/>
              <a:gd name="T4" fmla="*/ 0 w 12"/>
              <a:gd name="T5" fmla="*/ 105 h 263"/>
              <a:gd name="T6" fmla="*/ 0 w 12"/>
              <a:gd name="T7" fmla="*/ 158 h 263"/>
              <a:gd name="T8" fmla="*/ 4 w 12"/>
              <a:gd name="T9" fmla="*/ 211 h 263"/>
              <a:gd name="T10" fmla="*/ 12 w 12"/>
              <a:gd name="T11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263">
                <a:moveTo>
                  <a:pt x="12" y="0"/>
                </a:moveTo>
                <a:lnTo>
                  <a:pt x="4" y="52"/>
                </a:lnTo>
                <a:lnTo>
                  <a:pt x="0" y="105"/>
                </a:lnTo>
                <a:lnTo>
                  <a:pt x="0" y="158"/>
                </a:lnTo>
                <a:lnTo>
                  <a:pt x="4" y="211"/>
                </a:lnTo>
                <a:lnTo>
                  <a:pt x="12" y="263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3"/>
          <p:cNvSpPr>
            <a:spLocks noChangeShapeType="1"/>
          </p:cNvSpPr>
          <p:nvPr/>
        </p:nvSpPr>
        <p:spPr bwMode="auto">
          <a:xfrm>
            <a:off x="4108450" y="2082801"/>
            <a:ext cx="608013" cy="60960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4"/>
          <p:cNvSpPr>
            <a:spLocks noChangeShapeType="1"/>
          </p:cNvSpPr>
          <p:nvPr/>
        </p:nvSpPr>
        <p:spPr bwMode="auto">
          <a:xfrm flipV="1">
            <a:off x="4716463" y="2082801"/>
            <a:ext cx="606425" cy="60960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 flipH="1" flipV="1">
            <a:off x="4716463" y="1474788"/>
            <a:ext cx="606425" cy="608013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6"/>
          <p:cNvSpPr>
            <a:spLocks noChangeShapeType="1"/>
          </p:cNvSpPr>
          <p:nvPr/>
        </p:nvSpPr>
        <p:spPr bwMode="auto">
          <a:xfrm flipH="1">
            <a:off x="4108450" y="1474788"/>
            <a:ext cx="608013" cy="608013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>
            <a:off x="4716463" y="4973638"/>
            <a:ext cx="704850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78"/>
          <p:cNvSpPr>
            <a:spLocks/>
          </p:cNvSpPr>
          <p:nvPr/>
        </p:nvSpPr>
        <p:spPr bwMode="auto">
          <a:xfrm>
            <a:off x="5413375" y="1978026"/>
            <a:ext cx="7938" cy="209550"/>
          </a:xfrm>
          <a:custGeom>
            <a:avLst/>
            <a:gdLst>
              <a:gd name="T0" fmla="*/ 0 w 10"/>
              <a:gd name="T1" fmla="*/ 263 h 263"/>
              <a:gd name="T2" fmla="*/ 7 w 10"/>
              <a:gd name="T3" fmla="*/ 197 h 263"/>
              <a:gd name="T4" fmla="*/ 10 w 10"/>
              <a:gd name="T5" fmla="*/ 132 h 263"/>
              <a:gd name="T6" fmla="*/ 7 w 10"/>
              <a:gd name="T7" fmla="*/ 66 h 263"/>
              <a:gd name="T8" fmla="*/ 0 w 10"/>
              <a:gd name="T9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263">
                <a:moveTo>
                  <a:pt x="0" y="263"/>
                </a:moveTo>
                <a:lnTo>
                  <a:pt x="7" y="197"/>
                </a:lnTo>
                <a:lnTo>
                  <a:pt x="10" y="132"/>
                </a:lnTo>
                <a:lnTo>
                  <a:pt x="7" y="6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9"/>
          <p:cNvSpPr>
            <a:spLocks/>
          </p:cNvSpPr>
          <p:nvPr/>
        </p:nvSpPr>
        <p:spPr bwMode="auto">
          <a:xfrm>
            <a:off x="4611688" y="1376363"/>
            <a:ext cx="209550" cy="7938"/>
          </a:xfrm>
          <a:custGeom>
            <a:avLst/>
            <a:gdLst>
              <a:gd name="T0" fmla="*/ 263 w 263"/>
              <a:gd name="T1" fmla="*/ 10 h 10"/>
              <a:gd name="T2" fmla="*/ 197 w 263"/>
              <a:gd name="T3" fmla="*/ 3 h 10"/>
              <a:gd name="T4" fmla="*/ 131 w 263"/>
              <a:gd name="T5" fmla="*/ 0 h 10"/>
              <a:gd name="T6" fmla="*/ 65 w 263"/>
              <a:gd name="T7" fmla="*/ 3 h 10"/>
              <a:gd name="T8" fmla="*/ 0 w 263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10">
                <a:moveTo>
                  <a:pt x="263" y="10"/>
                </a:moveTo>
                <a:lnTo>
                  <a:pt x="197" y="3"/>
                </a:lnTo>
                <a:lnTo>
                  <a:pt x="131" y="0"/>
                </a:lnTo>
                <a:lnTo>
                  <a:pt x="65" y="3"/>
                </a:lnTo>
                <a:lnTo>
                  <a:pt x="0" y="1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0"/>
          <p:cNvSpPr>
            <a:spLocks/>
          </p:cNvSpPr>
          <p:nvPr/>
        </p:nvSpPr>
        <p:spPr bwMode="auto">
          <a:xfrm>
            <a:off x="4611688" y="2781301"/>
            <a:ext cx="209550" cy="7938"/>
          </a:xfrm>
          <a:custGeom>
            <a:avLst/>
            <a:gdLst>
              <a:gd name="T0" fmla="*/ 0 w 263"/>
              <a:gd name="T1" fmla="*/ 0 h 10"/>
              <a:gd name="T2" fmla="*/ 65 w 263"/>
              <a:gd name="T3" fmla="*/ 7 h 10"/>
              <a:gd name="T4" fmla="*/ 131 w 263"/>
              <a:gd name="T5" fmla="*/ 10 h 10"/>
              <a:gd name="T6" fmla="*/ 197 w 263"/>
              <a:gd name="T7" fmla="*/ 7 h 10"/>
              <a:gd name="T8" fmla="*/ 263 w 263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10">
                <a:moveTo>
                  <a:pt x="0" y="0"/>
                </a:moveTo>
                <a:lnTo>
                  <a:pt x="65" y="7"/>
                </a:lnTo>
                <a:lnTo>
                  <a:pt x="131" y="10"/>
                </a:lnTo>
                <a:lnTo>
                  <a:pt x="197" y="7"/>
                </a:lnTo>
                <a:lnTo>
                  <a:pt x="263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81"/>
          <p:cNvSpPr>
            <a:spLocks/>
          </p:cNvSpPr>
          <p:nvPr/>
        </p:nvSpPr>
        <p:spPr bwMode="auto">
          <a:xfrm>
            <a:off x="4010025" y="1978026"/>
            <a:ext cx="7938" cy="209550"/>
          </a:xfrm>
          <a:custGeom>
            <a:avLst/>
            <a:gdLst>
              <a:gd name="T0" fmla="*/ 11 w 11"/>
              <a:gd name="T1" fmla="*/ 0 h 263"/>
              <a:gd name="T2" fmla="*/ 3 w 11"/>
              <a:gd name="T3" fmla="*/ 66 h 263"/>
              <a:gd name="T4" fmla="*/ 0 w 11"/>
              <a:gd name="T5" fmla="*/ 132 h 263"/>
              <a:gd name="T6" fmla="*/ 3 w 11"/>
              <a:gd name="T7" fmla="*/ 197 h 263"/>
              <a:gd name="T8" fmla="*/ 11 w 11"/>
              <a:gd name="T9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263">
                <a:moveTo>
                  <a:pt x="11" y="0"/>
                </a:moveTo>
                <a:lnTo>
                  <a:pt x="3" y="66"/>
                </a:lnTo>
                <a:lnTo>
                  <a:pt x="0" y="132"/>
                </a:lnTo>
                <a:lnTo>
                  <a:pt x="3" y="197"/>
                </a:lnTo>
                <a:lnTo>
                  <a:pt x="11" y="263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82"/>
          <p:cNvSpPr>
            <a:spLocks noChangeShapeType="1"/>
          </p:cNvSpPr>
          <p:nvPr/>
        </p:nvSpPr>
        <p:spPr bwMode="auto">
          <a:xfrm flipV="1">
            <a:off x="4716463" y="2082801"/>
            <a:ext cx="704850" cy="708025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 flipH="1" flipV="1">
            <a:off x="4716463" y="1376363"/>
            <a:ext cx="704850" cy="706438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 flipH="1">
            <a:off x="4010025" y="1376363"/>
            <a:ext cx="706438" cy="706438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85"/>
          <p:cNvSpPr>
            <a:spLocks noChangeShapeType="1"/>
          </p:cNvSpPr>
          <p:nvPr/>
        </p:nvSpPr>
        <p:spPr bwMode="auto">
          <a:xfrm>
            <a:off x="4010025" y="2082801"/>
            <a:ext cx="706438" cy="708025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86"/>
          <p:cNvSpPr>
            <a:spLocks noChangeShapeType="1"/>
          </p:cNvSpPr>
          <p:nvPr/>
        </p:nvSpPr>
        <p:spPr bwMode="auto">
          <a:xfrm>
            <a:off x="4716463" y="5172076"/>
            <a:ext cx="803275" cy="0"/>
          </a:xfrm>
          <a:prstGeom prst="line">
            <a:avLst/>
          </a:prstGeom>
          <a:noFill/>
          <a:ln w="0">
            <a:solidFill>
              <a:srgbClr val="7F00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7"/>
          <p:cNvSpPr>
            <a:spLocks/>
          </p:cNvSpPr>
          <p:nvPr/>
        </p:nvSpPr>
        <p:spPr bwMode="auto">
          <a:xfrm>
            <a:off x="5513388" y="1978026"/>
            <a:ext cx="6350" cy="209550"/>
          </a:xfrm>
          <a:custGeom>
            <a:avLst/>
            <a:gdLst>
              <a:gd name="T0" fmla="*/ 0 w 9"/>
              <a:gd name="T1" fmla="*/ 263 h 263"/>
              <a:gd name="T2" fmla="*/ 7 w 9"/>
              <a:gd name="T3" fmla="*/ 197 h 263"/>
              <a:gd name="T4" fmla="*/ 9 w 9"/>
              <a:gd name="T5" fmla="*/ 132 h 263"/>
              <a:gd name="T6" fmla="*/ 7 w 9"/>
              <a:gd name="T7" fmla="*/ 66 h 263"/>
              <a:gd name="T8" fmla="*/ 0 w 9"/>
              <a:gd name="T9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263">
                <a:moveTo>
                  <a:pt x="0" y="263"/>
                </a:moveTo>
                <a:lnTo>
                  <a:pt x="7" y="197"/>
                </a:lnTo>
                <a:lnTo>
                  <a:pt x="9" y="132"/>
                </a:lnTo>
                <a:lnTo>
                  <a:pt x="7" y="6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88"/>
          <p:cNvSpPr>
            <a:spLocks/>
          </p:cNvSpPr>
          <p:nvPr/>
        </p:nvSpPr>
        <p:spPr bwMode="auto">
          <a:xfrm>
            <a:off x="4611688" y="1277938"/>
            <a:ext cx="209550" cy="6350"/>
          </a:xfrm>
          <a:custGeom>
            <a:avLst/>
            <a:gdLst>
              <a:gd name="T0" fmla="*/ 263 w 263"/>
              <a:gd name="T1" fmla="*/ 8 h 8"/>
              <a:gd name="T2" fmla="*/ 197 w 263"/>
              <a:gd name="T3" fmla="*/ 1 h 8"/>
              <a:gd name="T4" fmla="*/ 131 w 263"/>
              <a:gd name="T5" fmla="*/ 0 h 8"/>
              <a:gd name="T6" fmla="*/ 65 w 263"/>
              <a:gd name="T7" fmla="*/ 1 h 8"/>
              <a:gd name="T8" fmla="*/ 0 w 263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8">
                <a:moveTo>
                  <a:pt x="263" y="8"/>
                </a:moveTo>
                <a:lnTo>
                  <a:pt x="197" y="1"/>
                </a:lnTo>
                <a:lnTo>
                  <a:pt x="131" y="0"/>
                </a:lnTo>
                <a:lnTo>
                  <a:pt x="65" y="1"/>
                </a:lnTo>
                <a:lnTo>
                  <a:pt x="0" y="8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89"/>
          <p:cNvSpPr>
            <a:spLocks/>
          </p:cNvSpPr>
          <p:nvPr/>
        </p:nvSpPr>
        <p:spPr bwMode="auto">
          <a:xfrm>
            <a:off x="4611688" y="2881313"/>
            <a:ext cx="209550" cy="7938"/>
          </a:xfrm>
          <a:custGeom>
            <a:avLst/>
            <a:gdLst>
              <a:gd name="T0" fmla="*/ 0 w 263"/>
              <a:gd name="T1" fmla="*/ 0 h 8"/>
              <a:gd name="T2" fmla="*/ 65 w 263"/>
              <a:gd name="T3" fmla="*/ 7 h 8"/>
              <a:gd name="T4" fmla="*/ 131 w 263"/>
              <a:gd name="T5" fmla="*/ 8 h 8"/>
              <a:gd name="T6" fmla="*/ 197 w 263"/>
              <a:gd name="T7" fmla="*/ 7 h 8"/>
              <a:gd name="T8" fmla="*/ 263 w 26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8">
                <a:moveTo>
                  <a:pt x="0" y="0"/>
                </a:moveTo>
                <a:lnTo>
                  <a:pt x="65" y="7"/>
                </a:lnTo>
                <a:lnTo>
                  <a:pt x="131" y="8"/>
                </a:lnTo>
                <a:lnTo>
                  <a:pt x="197" y="7"/>
                </a:lnTo>
                <a:lnTo>
                  <a:pt x="263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90"/>
          <p:cNvSpPr>
            <a:spLocks/>
          </p:cNvSpPr>
          <p:nvPr/>
        </p:nvSpPr>
        <p:spPr bwMode="auto">
          <a:xfrm>
            <a:off x="3911600" y="1978026"/>
            <a:ext cx="6350" cy="209550"/>
          </a:xfrm>
          <a:custGeom>
            <a:avLst/>
            <a:gdLst>
              <a:gd name="T0" fmla="*/ 9 w 9"/>
              <a:gd name="T1" fmla="*/ 0 h 263"/>
              <a:gd name="T2" fmla="*/ 1 w 9"/>
              <a:gd name="T3" fmla="*/ 66 h 263"/>
              <a:gd name="T4" fmla="*/ 0 w 9"/>
              <a:gd name="T5" fmla="*/ 132 h 263"/>
              <a:gd name="T6" fmla="*/ 1 w 9"/>
              <a:gd name="T7" fmla="*/ 197 h 263"/>
              <a:gd name="T8" fmla="*/ 9 w 9"/>
              <a:gd name="T9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263">
                <a:moveTo>
                  <a:pt x="9" y="0"/>
                </a:moveTo>
                <a:lnTo>
                  <a:pt x="1" y="66"/>
                </a:lnTo>
                <a:lnTo>
                  <a:pt x="0" y="132"/>
                </a:lnTo>
                <a:lnTo>
                  <a:pt x="1" y="197"/>
                </a:lnTo>
                <a:lnTo>
                  <a:pt x="9" y="263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91"/>
          <p:cNvSpPr>
            <a:spLocks noChangeShapeType="1"/>
          </p:cNvSpPr>
          <p:nvPr/>
        </p:nvSpPr>
        <p:spPr bwMode="auto">
          <a:xfrm flipV="1">
            <a:off x="4716463" y="2082801"/>
            <a:ext cx="803275" cy="806450"/>
          </a:xfrm>
          <a:prstGeom prst="line">
            <a:avLst/>
          </a:prstGeom>
          <a:noFill/>
          <a:ln w="0">
            <a:solidFill>
              <a:srgbClr val="7F00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92"/>
          <p:cNvSpPr>
            <a:spLocks noChangeShapeType="1"/>
          </p:cNvSpPr>
          <p:nvPr/>
        </p:nvSpPr>
        <p:spPr bwMode="auto">
          <a:xfrm flipH="1" flipV="1">
            <a:off x="4716463" y="1277938"/>
            <a:ext cx="803275" cy="804863"/>
          </a:xfrm>
          <a:prstGeom prst="line">
            <a:avLst/>
          </a:prstGeom>
          <a:noFill/>
          <a:ln w="0">
            <a:solidFill>
              <a:srgbClr val="7F00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4716463" y="5318126"/>
            <a:ext cx="876300" cy="0"/>
          </a:xfrm>
          <a:prstGeom prst="line">
            <a:avLst/>
          </a:prstGeom>
          <a:noFill/>
          <a:ln w="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94"/>
          <p:cNvSpPr>
            <a:spLocks/>
          </p:cNvSpPr>
          <p:nvPr/>
        </p:nvSpPr>
        <p:spPr bwMode="auto">
          <a:xfrm>
            <a:off x="5586413" y="1978026"/>
            <a:ext cx="6350" cy="209550"/>
          </a:xfrm>
          <a:custGeom>
            <a:avLst/>
            <a:gdLst>
              <a:gd name="T0" fmla="*/ 0 w 7"/>
              <a:gd name="T1" fmla="*/ 263 h 263"/>
              <a:gd name="T2" fmla="*/ 6 w 7"/>
              <a:gd name="T3" fmla="*/ 197 h 263"/>
              <a:gd name="T4" fmla="*/ 7 w 7"/>
              <a:gd name="T5" fmla="*/ 132 h 263"/>
              <a:gd name="T6" fmla="*/ 6 w 7"/>
              <a:gd name="T7" fmla="*/ 66 h 263"/>
              <a:gd name="T8" fmla="*/ 0 w 7"/>
              <a:gd name="T9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263">
                <a:moveTo>
                  <a:pt x="0" y="263"/>
                </a:moveTo>
                <a:lnTo>
                  <a:pt x="6" y="197"/>
                </a:lnTo>
                <a:lnTo>
                  <a:pt x="7" y="132"/>
                </a:lnTo>
                <a:lnTo>
                  <a:pt x="6" y="6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95"/>
          <p:cNvSpPr>
            <a:spLocks/>
          </p:cNvSpPr>
          <p:nvPr/>
        </p:nvSpPr>
        <p:spPr bwMode="auto">
          <a:xfrm>
            <a:off x="4611688" y="1204913"/>
            <a:ext cx="209550" cy="6350"/>
          </a:xfrm>
          <a:custGeom>
            <a:avLst/>
            <a:gdLst>
              <a:gd name="T0" fmla="*/ 263 w 263"/>
              <a:gd name="T1" fmla="*/ 7 h 7"/>
              <a:gd name="T2" fmla="*/ 197 w 263"/>
              <a:gd name="T3" fmla="*/ 1 h 7"/>
              <a:gd name="T4" fmla="*/ 131 w 263"/>
              <a:gd name="T5" fmla="*/ 0 h 7"/>
              <a:gd name="T6" fmla="*/ 65 w 263"/>
              <a:gd name="T7" fmla="*/ 1 h 7"/>
              <a:gd name="T8" fmla="*/ 0 w 263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7">
                <a:moveTo>
                  <a:pt x="263" y="7"/>
                </a:moveTo>
                <a:lnTo>
                  <a:pt x="197" y="1"/>
                </a:lnTo>
                <a:lnTo>
                  <a:pt x="131" y="0"/>
                </a:lnTo>
                <a:lnTo>
                  <a:pt x="65" y="1"/>
                </a:lnTo>
                <a:lnTo>
                  <a:pt x="0" y="7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96"/>
          <p:cNvSpPr>
            <a:spLocks/>
          </p:cNvSpPr>
          <p:nvPr/>
        </p:nvSpPr>
        <p:spPr bwMode="auto">
          <a:xfrm>
            <a:off x="3840163" y="1978026"/>
            <a:ext cx="4763" cy="209550"/>
          </a:xfrm>
          <a:custGeom>
            <a:avLst/>
            <a:gdLst>
              <a:gd name="T0" fmla="*/ 8 w 8"/>
              <a:gd name="T1" fmla="*/ 0 h 263"/>
              <a:gd name="T2" fmla="*/ 2 w 8"/>
              <a:gd name="T3" fmla="*/ 66 h 263"/>
              <a:gd name="T4" fmla="*/ 0 w 8"/>
              <a:gd name="T5" fmla="*/ 132 h 263"/>
              <a:gd name="T6" fmla="*/ 2 w 8"/>
              <a:gd name="T7" fmla="*/ 197 h 263"/>
              <a:gd name="T8" fmla="*/ 8 w 8"/>
              <a:gd name="T9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63">
                <a:moveTo>
                  <a:pt x="8" y="0"/>
                </a:moveTo>
                <a:lnTo>
                  <a:pt x="2" y="66"/>
                </a:lnTo>
                <a:lnTo>
                  <a:pt x="0" y="132"/>
                </a:lnTo>
                <a:lnTo>
                  <a:pt x="2" y="197"/>
                </a:lnTo>
                <a:lnTo>
                  <a:pt x="8" y="263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97"/>
          <p:cNvSpPr>
            <a:spLocks/>
          </p:cNvSpPr>
          <p:nvPr/>
        </p:nvSpPr>
        <p:spPr bwMode="auto">
          <a:xfrm>
            <a:off x="4611688" y="2954338"/>
            <a:ext cx="209550" cy="6350"/>
          </a:xfrm>
          <a:custGeom>
            <a:avLst/>
            <a:gdLst>
              <a:gd name="T0" fmla="*/ 0 w 263"/>
              <a:gd name="T1" fmla="*/ 0 h 7"/>
              <a:gd name="T2" fmla="*/ 65 w 263"/>
              <a:gd name="T3" fmla="*/ 6 h 7"/>
              <a:gd name="T4" fmla="*/ 131 w 263"/>
              <a:gd name="T5" fmla="*/ 7 h 7"/>
              <a:gd name="T6" fmla="*/ 197 w 263"/>
              <a:gd name="T7" fmla="*/ 6 h 7"/>
              <a:gd name="T8" fmla="*/ 263 w 263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7">
                <a:moveTo>
                  <a:pt x="0" y="0"/>
                </a:moveTo>
                <a:lnTo>
                  <a:pt x="65" y="6"/>
                </a:lnTo>
                <a:lnTo>
                  <a:pt x="131" y="7"/>
                </a:lnTo>
                <a:lnTo>
                  <a:pt x="197" y="6"/>
                </a:lnTo>
                <a:lnTo>
                  <a:pt x="263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98"/>
          <p:cNvSpPr>
            <a:spLocks noChangeShapeType="1"/>
          </p:cNvSpPr>
          <p:nvPr/>
        </p:nvSpPr>
        <p:spPr bwMode="auto">
          <a:xfrm flipH="1" flipV="1">
            <a:off x="4716463" y="1204913"/>
            <a:ext cx="876300" cy="877888"/>
          </a:xfrm>
          <a:prstGeom prst="line">
            <a:avLst/>
          </a:prstGeom>
          <a:noFill/>
          <a:ln w="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99"/>
          <p:cNvSpPr>
            <a:spLocks noChangeShapeType="1"/>
          </p:cNvSpPr>
          <p:nvPr/>
        </p:nvSpPr>
        <p:spPr bwMode="auto">
          <a:xfrm flipH="1">
            <a:off x="3838575" y="1204913"/>
            <a:ext cx="877888" cy="877888"/>
          </a:xfrm>
          <a:prstGeom prst="line">
            <a:avLst/>
          </a:prstGeom>
          <a:noFill/>
          <a:ln w="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100"/>
          <p:cNvSpPr>
            <a:spLocks noChangeShapeType="1"/>
          </p:cNvSpPr>
          <p:nvPr/>
        </p:nvSpPr>
        <p:spPr bwMode="auto">
          <a:xfrm>
            <a:off x="3838575" y="2082801"/>
            <a:ext cx="877888" cy="879475"/>
          </a:xfrm>
          <a:prstGeom prst="line">
            <a:avLst/>
          </a:prstGeom>
          <a:noFill/>
          <a:ln w="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01"/>
          <p:cNvSpPr>
            <a:spLocks noChangeShapeType="1"/>
          </p:cNvSpPr>
          <p:nvPr/>
        </p:nvSpPr>
        <p:spPr bwMode="auto">
          <a:xfrm flipH="1">
            <a:off x="3910013" y="1277938"/>
            <a:ext cx="806450" cy="804863"/>
          </a:xfrm>
          <a:prstGeom prst="line">
            <a:avLst/>
          </a:prstGeom>
          <a:noFill/>
          <a:ln w="0">
            <a:solidFill>
              <a:srgbClr val="7F00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02"/>
          <p:cNvSpPr>
            <a:spLocks noChangeShapeType="1"/>
          </p:cNvSpPr>
          <p:nvPr/>
        </p:nvSpPr>
        <p:spPr bwMode="auto">
          <a:xfrm>
            <a:off x="3910013" y="2082801"/>
            <a:ext cx="806450" cy="806450"/>
          </a:xfrm>
          <a:prstGeom prst="line">
            <a:avLst/>
          </a:prstGeom>
          <a:noFill/>
          <a:ln w="0">
            <a:solidFill>
              <a:srgbClr val="7F00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03"/>
          <p:cNvSpPr>
            <a:spLocks noChangeShapeType="1"/>
          </p:cNvSpPr>
          <p:nvPr/>
        </p:nvSpPr>
        <p:spPr bwMode="auto">
          <a:xfrm flipV="1">
            <a:off x="4716463" y="2082801"/>
            <a:ext cx="876300" cy="879475"/>
          </a:xfrm>
          <a:prstGeom prst="line">
            <a:avLst/>
          </a:prstGeom>
          <a:noFill/>
          <a:ln w="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104"/>
          <p:cNvSpPr>
            <a:spLocks noChangeShapeType="1"/>
          </p:cNvSpPr>
          <p:nvPr/>
        </p:nvSpPr>
        <p:spPr bwMode="auto">
          <a:xfrm flipV="1">
            <a:off x="5224463" y="2082801"/>
            <a:ext cx="0" cy="24907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105"/>
          <p:cNvSpPr>
            <a:spLocks noChangeShapeType="1"/>
          </p:cNvSpPr>
          <p:nvPr/>
        </p:nvSpPr>
        <p:spPr bwMode="auto">
          <a:xfrm flipV="1">
            <a:off x="5619750" y="2082801"/>
            <a:ext cx="0" cy="32893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106"/>
          <p:cNvSpPr>
            <a:spLocks noChangeShapeType="1"/>
          </p:cNvSpPr>
          <p:nvPr/>
        </p:nvSpPr>
        <p:spPr bwMode="auto">
          <a:xfrm flipH="1" flipV="1">
            <a:off x="4179888" y="2082801"/>
            <a:ext cx="536575" cy="536575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Line 107"/>
          <p:cNvSpPr>
            <a:spLocks noChangeShapeType="1"/>
          </p:cNvSpPr>
          <p:nvPr/>
        </p:nvSpPr>
        <p:spPr bwMode="auto">
          <a:xfrm>
            <a:off x="5022850" y="1684338"/>
            <a:ext cx="889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Line 108"/>
          <p:cNvSpPr>
            <a:spLocks noChangeShapeType="1"/>
          </p:cNvSpPr>
          <p:nvPr/>
        </p:nvSpPr>
        <p:spPr bwMode="auto">
          <a:xfrm>
            <a:off x="5911850" y="1684338"/>
            <a:ext cx="0" cy="798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Line 109"/>
          <p:cNvSpPr>
            <a:spLocks noChangeShapeType="1"/>
          </p:cNvSpPr>
          <p:nvPr/>
        </p:nvSpPr>
        <p:spPr bwMode="auto">
          <a:xfrm flipH="1">
            <a:off x="5022850" y="2482851"/>
            <a:ext cx="889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10"/>
          <p:cNvSpPr>
            <a:spLocks/>
          </p:cNvSpPr>
          <p:nvPr/>
        </p:nvSpPr>
        <p:spPr bwMode="auto">
          <a:xfrm>
            <a:off x="4973638" y="2082801"/>
            <a:ext cx="250825" cy="398463"/>
          </a:xfrm>
          <a:custGeom>
            <a:avLst/>
            <a:gdLst>
              <a:gd name="T0" fmla="*/ 317 w 317"/>
              <a:gd name="T1" fmla="*/ 0 h 500"/>
              <a:gd name="T2" fmla="*/ 222 w 317"/>
              <a:gd name="T3" fmla="*/ 112 h 500"/>
              <a:gd name="T4" fmla="*/ 170 w 317"/>
              <a:gd name="T5" fmla="*/ 172 h 500"/>
              <a:gd name="T6" fmla="*/ 113 w 317"/>
              <a:gd name="T7" fmla="*/ 235 h 500"/>
              <a:gd name="T8" fmla="*/ 53 w 317"/>
              <a:gd name="T9" fmla="*/ 303 h 500"/>
              <a:gd name="T10" fmla="*/ 27 w 317"/>
              <a:gd name="T11" fmla="*/ 338 h 500"/>
              <a:gd name="T12" fmla="*/ 8 w 317"/>
              <a:gd name="T13" fmla="*/ 373 h 500"/>
              <a:gd name="T14" fmla="*/ 0 w 317"/>
              <a:gd name="T15" fmla="*/ 408 h 500"/>
              <a:gd name="T16" fmla="*/ 2 w 317"/>
              <a:gd name="T17" fmla="*/ 426 h 500"/>
              <a:gd name="T18" fmla="*/ 9 w 317"/>
              <a:gd name="T19" fmla="*/ 443 h 500"/>
              <a:gd name="T20" fmla="*/ 19 w 317"/>
              <a:gd name="T21" fmla="*/ 461 h 500"/>
              <a:gd name="T22" fmla="*/ 33 w 317"/>
              <a:gd name="T23" fmla="*/ 475 h 500"/>
              <a:gd name="T24" fmla="*/ 65 w 317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17" h="500">
                <a:moveTo>
                  <a:pt x="317" y="0"/>
                </a:moveTo>
                <a:lnTo>
                  <a:pt x="222" y="112"/>
                </a:lnTo>
                <a:lnTo>
                  <a:pt x="170" y="172"/>
                </a:lnTo>
                <a:lnTo>
                  <a:pt x="113" y="235"/>
                </a:lnTo>
                <a:lnTo>
                  <a:pt x="53" y="303"/>
                </a:lnTo>
                <a:lnTo>
                  <a:pt x="27" y="338"/>
                </a:lnTo>
                <a:lnTo>
                  <a:pt x="8" y="373"/>
                </a:lnTo>
                <a:lnTo>
                  <a:pt x="0" y="408"/>
                </a:lnTo>
                <a:lnTo>
                  <a:pt x="2" y="426"/>
                </a:lnTo>
                <a:lnTo>
                  <a:pt x="9" y="443"/>
                </a:lnTo>
                <a:lnTo>
                  <a:pt x="19" y="461"/>
                </a:lnTo>
                <a:lnTo>
                  <a:pt x="33" y="475"/>
                </a:lnTo>
                <a:lnTo>
                  <a:pt x="65" y="50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11"/>
          <p:cNvSpPr>
            <a:spLocks/>
          </p:cNvSpPr>
          <p:nvPr/>
        </p:nvSpPr>
        <p:spPr bwMode="auto">
          <a:xfrm>
            <a:off x="4973638" y="1687513"/>
            <a:ext cx="250825" cy="395288"/>
          </a:xfrm>
          <a:custGeom>
            <a:avLst/>
            <a:gdLst>
              <a:gd name="T0" fmla="*/ 317 w 317"/>
              <a:gd name="T1" fmla="*/ 500 h 500"/>
              <a:gd name="T2" fmla="*/ 222 w 317"/>
              <a:gd name="T3" fmla="*/ 387 h 500"/>
              <a:gd name="T4" fmla="*/ 170 w 317"/>
              <a:gd name="T5" fmla="*/ 328 h 500"/>
              <a:gd name="T6" fmla="*/ 113 w 317"/>
              <a:gd name="T7" fmla="*/ 265 h 500"/>
              <a:gd name="T8" fmla="*/ 53 w 317"/>
              <a:gd name="T9" fmla="*/ 198 h 500"/>
              <a:gd name="T10" fmla="*/ 27 w 317"/>
              <a:gd name="T11" fmla="*/ 163 h 500"/>
              <a:gd name="T12" fmla="*/ 8 w 317"/>
              <a:gd name="T13" fmla="*/ 128 h 500"/>
              <a:gd name="T14" fmla="*/ 0 w 317"/>
              <a:gd name="T15" fmla="*/ 91 h 500"/>
              <a:gd name="T16" fmla="*/ 2 w 317"/>
              <a:gd name="T17" fmla="*/ 73 h 500"/>
              <a:gd name="T18" fmla="*/ 9 w 317"/>
              <a:gd name="T19" fmla="*/ 56 h 500"/>
              <a:gd name="T20" fmla="*/ 19 w 317"/>
              <a:gd name="T21" fmla="*/ 40 h 500"/>
              <a:gd name="T22" fmla="*/ 33 w 317"/>
              <a:gd name="T23" fmla="*/ 24 h 500"/>
              <a:gd name="T24" fmla="*/ 65 w 317"/>
              <a:gd name="T25" fmla="*/ 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17" h="500">
                <a:moveTo>
                  <a:pt x="317" y="500"/>
                </a:moveTo>
                <a:lnTo>
                  <a:pt x="222" y="387"/>
                </a:lnTo>
                <a:lnTo>
                  <a:pt x="170" y="328"/>
                </a:lnTo>
                <a:lnTo>
                  <a:pt x="113" y="265"/>
                </a:lnTo>
                <a:lnTo>
                  <a:pt x="53" y="198"/>
                </a:lnTo>
                <a:lnTo>
                  <a:pt x="27" y="163"/>
                </a:lnTo>
                <a:lnTo>
                  <a:pt x="8" y="128"/>
                </a:lnTo>
                <a:lnTo>
                  <a:pt x="0" y="91"/>
                </a:lnTo>
                <a:lnTo>
                  <a:pt x="2" y="73"/>
                </a:lnTo>
                <a:lnTo>
                  <a:pt x="9" y="56"/>
                </a:lnTo>
                <a:lnTo>
                  <a:pt x="19" y="40"/>
                </a:lnTo>
                <a:lnTo>
                  <a:pt x="33" y="24"/>
                </a:lnTo>
                <a:lnTo>
                  <a:pt x="6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12"/>
          <p:cNvSpPr>
            <a:spLocks/>
          </p:cNvSpPr>
          <p:nvPr/>
        </p:nvSpPr>
        <p:spPr bwMode="auto">
          <a:xfrm>
            <a:off x="5024438" y="2082801"/>
            <a:ext cx="595313" cy="398463"/>
          </a:xfrm>
          <a:custGeom>
            <a:avLst/>
            <a:gdLst>
              <a:gd name="T0" fmla="*/ 748 w 748"/>
              <a:gd name="T1" fmla="*/ 0 h 500"/>
              <a:gd name="T2" fmla="*/ 580 w 748"/>
              <a:gd name="T3" fmla="*/ 152 h 500"/>
              <a:gd name="T4" fmla="*/ 405 w 748"/>
              <a:gd name="T5" fmla="*/ 300 h 500"/>
              <a:gd name="T6" fmla="*/ 312 w 748"/>
              <a:gd name="T7" fmla="*/ 367 h 500"/>
              <a:gd name="T8" fmla="*/ 263 w 748"/>
              <a:gd name="T9" fmla="*/ 396 h 500"/>
              <a:gd name="T10" fmla="*/ 214 w 748"/>
              <a:gd name="T11" fmla="*/ 424 h 500"/>
              <a:gd name="T12" fmla="*/ 162 w 748"/>
              <a:gd name="T13" fmla="*/ 446 h 500"/>
              <a:gd name="T14" fmla="*/ 110 w 748"/>
              <a:gd name="T15" fmla="*/ 467 h 500"/>
              <a:gd name="T16" fmla="*/ 0 w 748"/>
              <a:gd name="T17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500">
                <a:moveTo>
                  <a:pt x="748" y="0"/>
                </a:moveTo>
                <a:lnTo>
                  <a:pt x="580" y="152"/>
                </a:lnTo>
                <a:lnTo>
                  <a:pt x="405" y="300"/>
                </a:lnTo>
                <a:lnTo>
                  <a:pt x="312" y="367"/>
                </a:lnTo>
                <a:lnTo>
                  <a:pt x="263" y="396"/>
                </a:lnTo>
                <a:lnTo>
                  <a:pt x="214" y="424"/>
                </a:lnTo>
                <a:lnTo>
                  <a:pt x="162" y="446"/>
                </a:lnTo>
                <a:lnTo>
                  <a:pt x="110" y="467"/>
                </a:lnTo>
                <a:lnTo>
                  <a:pt x="0" y="500"/>
                </a:lnTo>
              </a:path>
            </a:pathLst>
          </a:cu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3"/>
          <p:cNvSpPr>
            <a:spLocks/>
          </p:cNvSpPr>
          <p:nvPr/>
        </p:nvSpPr>
        <p:spPr bwMode="auto">
          <a:xfrm>
            <a:off x="5024438" y="1687513"/>
            <a:ext cx="595313" cy="395288"/>
          </a:xfrm>
          <a:custGeom>
            <a:avLst/>
            <a:gdLst>
              <a:gd name="T0" fmla="*/ 748 w 748"/>
              <a:gd name="T1" fmla="*/ 500 h 500"/>
              <a:gd name="T2" fmla="*/ 580 w 748"/>
              <a:gd name="T3" fmla="*/ 347 h 500"/>
              <a:gd name="T4" fmla="*/ 405 w 748"/>
              <a:gd name="T5" fmla="*/ 201 h 500"/>
              <a:gd name="T6" fmla="*/ 312 w 748"/>
              <a:gd name="T7" fmla="*/ 133 h 500"/>
              <a:gd name="T8" fmla="*/ 263 w 748"/>
              <a:gd name="T9" fmla="*/ 103 h 500"/>
              <a:gd name="T10" fmla="*/ 214 w 748"/>
              <a:gd name="T11" fmla="*/ 76 h 500"/>
              <a:gd name="T12" fmla="*/ 162 w 748"/>
              <a:gd name="T13" fmla="*/ 53 h 500"/>
              <a:gd name="T14" fmla="*/ 110 w 748"/>
              <a:gd name="T15" fmla="*/ 34 h 500"/>
              <a:gd name="T16" fmla="*/ 0 w 748"/>
              <a:gd name="T17" fmla="*/ 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8" h="500">
                <a:moveTo>
                  <a:pt x="748" y="500"/>
                </a:moveTo>
                <a:lnTo>
                  <a:pt x="580" y="347"/>
                </a:lnTo>
                <a:lnTo>
                  <a:pt x="405" y="201"/>
                </a:lnTo>
                <a:lnTo>
                  <a:pt x="312" y="133"/>
                </a:lnTo>
                <a:lnTo>
                  <a:pt x="263" y="103"/>
                </a:lnTo>
                <a:lnTo>
                  <a:pt x="214" y="76"/>
                </a:lnTo>
                <a:lnTo>
                  <a:pt x="162" y="53"/>
                </a:lnTo>
                <a:lnTo>
                  <a:pt x="110" y="34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114"/>
          <p:cNvSpPr>
            <a:spLocks noChangeShapeType="1"/>
          </p:cNvSpPr>
          <p:nvPr/>
        </p:nvSpPr>
        <p:spPr bwMode="auto">
          <a:xfrm flipH="1">
            <a:off x="5619750" y="2082801"/>
            <a:ext cx="1333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Line 115"/>
          <p:cNvSpPr>
            <a:spLocks noChangeShapeType="1"/>
          </p:cNvSpPr>
          <p:nvPr/>
        </p:nvSpPr>
        <p:spPr bwMode="auto">
          <a:xfrm>
            <a:off x="5051425" y="1884363"/>
            <a:ext cx="0" cy="2741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Line 116"/>
          <p:cNvSpPr>
            <a:spLocks noChangeShapeType="1"/>
          </p:cNvSpPr>
          <p:nvPr/>
        </p:nvSpPr>
        <p:spPr bwMode="auto">
          <a:xfrm>
            <a:off x="4976813" y="1738313"/>
            <a:ext cx="0" cy="30353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Line 117"/>
          <p:cNvSpPr>
            <a:spLocks noChangeShapeType="1"/>
          </p:cNvSpPr>
          <p:nvPr/>
        </p:nvSpPr>
        <p:spPr bwMode="auto">
          <a:xfrm>
            <a:off x="5024438" y="1687513"/>
            <a:ext cx="0" cy="32861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118"/>
          <p:cNvSpPr>
            <a:spLocks noChangeShapeType="1"/>
          </p:cNvSpPr>
          <p:nvPr/>
        </p:nvSpPr>
        <p:spPr bwMode="auto">
          <a:xfrm>
            <a:off x="5175250" y="1738313"/>
            <a:ext cx="0" cy="3433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119"/>
          <p:cNvSpPr>
            <a:spLocks noChangeShapeType="1"/>
          </p:cNvSpPr>
          <p:nvPr/>
        </p:nvSpPr>
        <p:spPr bwMode="auto">
          <a:xfrm>
            <a:off x="5394325" y="1884363"/>
            <a:ext cx="0" cy="3433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20"/>
          <p:cNvSpPr>
            <a:spLocks/>
          </p:cNvSpPr>
          <p:nvPr/>
        </p:nvSpPr>
        <p:spPr bwMode="auto">
          <a:xfrm>
            <a:off x="4976813" y="4573588"/>
            <a:ext cx="642938" cy="798513"/>
          </a:xfrm>
          <a:custGeom>
            <a:avLst/>
            <a:gdLst>
              <a:gd name="T0" fmla="*/ 314 w 810"/>
              <a:gd name="T1" fmla="*/ 0 h 1006"/>
              <a:gd name="T2" fmla="*/ 207 w 810"/>
              <a:gd name="T3" fmla="*/ 18 h 1006"/>
              <a:gd name="T4" fmla="*/ 158 w 810"/>
              <a:gd name="T5" fmla="*/ 32 h 1006"/>
              <a:gd name="T6" fmla="*/ 115 w 810"/>
              <a:gd name="T7" fmla="*/ 54 h 1006"/>
              <a:gd name="T8" fmla="*/ 76 w 810"/>
              <a:gd name="T9" fmla="*/ 85 h 1006"/>
              <a:gd name="T10" fmla="*/ 44 w 810"/>
              <a:gd name="T11" fmla="*/ 126 h 1006"/>
              <a:gd name="T12" fmla="*/ 22 w 810"/>
              <a:gd name="T13" fmla="*/ 173 h 1006"/>
              <a:gd name="T14" fmla="*/ 6 w 810"/>
              <a:gd name="T15" fmla="*/ 224 h 1006"/>
              <a:gd name="T16" fmla="*/ 0 w 810"/>
              <a:gd name="T17" fmla="*/ 277 h 1006"/>
              <a:gd name="T18" fmla="*/ 3 w 810"/>
              <a:gd name="T19" fmla="*/ 328 h 1006"/>
              <a:gd name="T20" fmla="*/ 14 w 810"/>
              <a:gd name="T21" fmla="*/ 378 h 1006"/>
              <a:gd name="T22" fmla="*/ 28 w 810"/>
              <a:gd name="T23" fmla="*/ 428 h 1006"/>
              <a:gd name="T24" fmla="*/ 49 w 810"/>
              <a:gd name="T25" fmla="*/ 476 h 1006"/>
              <a:gd name="T26" fmla="*/ 72 w 810"/>
              <a:gd name="T27" fmla="*/ 522 h 1006"/>
              <a:gd name="T28" fmla="*/ 126 w 810"/>
              <a:gd name="T29" fmla="*/ 609 h 1006"/>
              <a:gd name="T30" fmla="*/ 189 w 810"/>
              <a:gd name="T31" fmla="*/ 690 h 1006"/>
              <a:gd name="T32" fmla="*/ 260 w 810"/>
              <a:gd name="T33" fmla="*/ 763 h 1006"/>
              <a:gd name="T34" fmla="*/ 339 w 810"/>
              <a:gd name="T35" fmla="*/ 831 h 1006"/>
              <a:gd name="T36" fmla="*/ 424 w 810"/>
              <a:gd name="T37" fmla="*/ 888 h 1006"/>
              <a:gd name="T38" fmla="*/ 467 w 810"/>
              <a:gd name="T39" fmla="*/ 913 h 1006"/>
              <a:gd name="T40" fmla="*/ 514 w 810"/>
              <a:gd name="T41" fmla="*/ 935 h 1006"/>
              <a:gd name="T42" fmla="*/ 610 w 810"/>
              <a:gd name="T43" fmla="*/ 967 h 1006"/>
              <a:gd name="T44" fmla="*/ 709 w 810"/>
              <a:gd name="T45" fmla="*/ 989 h 1006"/>
              <a:gd name="T46" fmla="*/ 810 w 810"/>
              <a:gd name="T47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0" h="1006">
                <a:moveTo>
                  <a:pt x="314" y="0"/>
                </a:moveTo>
                <a:lnTo>
                  <a:pt x="207" y="18"/>
                </a:lnTo>
                <a:lnTo>
                  <a:pt x="158" y="32"/>
                </a:lnTo>
                <a:lnTo>
                  <a:pt x="115" y="54"/>
                </a:lnTo>
                <a:lnTo>
                  <a:pt x="76" y="85"/>
                </a:lnTo>
                <a:lnTo>
                  <a:pt x="44" y="126"/>
                </a:lnTo>
                <a:lnTo>
                  <a:pt x="22" y="173"/>
                </a:lnTo>
                <a:lnTo>
                  <a:pt x="6" y="224"/>
                </a:lnTo>
                <a:lnTo>
                  <a:pt x="0" y="277"/>
                </a:lnTo>
                <a:lnTo>
                  <a:pt x="3" y="328"/>
                </a:lnTo>
                <a:lnTo>
                  <a:pt x="14" y="378"/>
                </a:lnTo>
                <a:lnTo>
                  <a:pt x="28" y="428"/>
                </a:lnTo>
                <a:lnTo>
                  <a:pt x="49" y="476"/>
                </a:lnTo>
                <a:lnTo>
                  <a:pt x="72" y="522"/>
                </a:lnTo>
                <a:lnTo>
                  <a:pt x="126" y="609"/>
                </a:lnTo>
                <a:lnTo>
                  <a:pt x="189" y="690"/>
                </a:lnTo>
                <a:lnTo>
                  <a:pt x="260" y="763"/>
                </a:lnTo>
                <a:lnTo>
                  <a:pt x="339" y="831"/>
                </a:lnTo>
                <a:lnTo>
                  <a:pt x="424" y="888"/>
                </a:lnTo>
                <a:lnTo>
                  <a:pt x="467" y="913"/>
                </a:lnTo>
                <a:lnTo>
                  <a:pt x="514" y="935"/>
                </a:lnTo>
                <a:lnTo>
                  <a:pt x="610" y="967"/>
                </a:lnTo>
                <a:lnTo>
                  <a:pt x="709" y="989"/>
                </a:lnTo>
                <a:lnTo>
                  <a:pt x="810" y="100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Line 121"/>
          <p:cNvSpPr>
            <a:spLocks noChangeShapeType="1"/>
          </p:cNvSpPr>
          <p:nvPr/>
        </p:nvSpPr>
        <p:spPr bwMode="auto">
          <a:xfrm>
            <a:off x="4716463" y="3543301"/>
            <a:ext cx="508000" cy="10302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Line 122"/>
          <p:cNvSpPr>
            <a:spLocks noChangeShapeType="1"/>
          </p:cNvSpPr>
          <p:nvPr/>
        </p:nvSpPr>
        <p:spPr bwMode="auto">
          <a:xfrm>
            <a:off x="5224463" y="4573588"/>
            <a:ext cx="6873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Line 123"/>
          <p:cNvSpPr>
            <a:spLocks noChangeShapeType="1"/>
          </p:cNvSpPr>
          <p:nvPr/>
        </p:nvSpPr>
        <p:spPr bwMode="auto">
          <a:xfrm>
            <a:off x="5911850" y="4573588"/>
            <a:ext cx="0" cy="798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124"/>
          <p:cNvSpPr>
            <a:spLocks noChangeShapeType="1"/>
          </p:cNvSpPr>
          <p:nvPr/>
        </p:nvSpPr>
        <p:spPr bwMode="auto">
          <a:xfrm flipH="1">
            <a:off x="5619750" y="5372101"/>
            <a:ext cx="2921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Line 125"/>
          <p:cNvSpPr>
            <a:spLocks noChangeShapeType="1"/>
          </p:cNvSpPr>
          <p:nvPr/>
        </p:nvSpPr>
        <p:spPr bwMode="auto">
          <a:xfrm flipV="1">
            <a:off x="7369175" y="5372101"/>
            <a:ext cx="0" cy="2730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Line 126"/>
          <p:cNvSpPr>
            <a:spLocks noChangeShapeType="1"/>
          </p:cNvSpPr>
          <p:nvPr/>
        </p:nvSpPr>
        <p:spPr bwMode="auto">
          <a:xfrm flipV="1">
            <a:off x="7369175" y="3543301"/>
            <a:ext cx="0" cy="10302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127"/>
          <p:cNvSpPr>
            <a:spLocks noChangeShapeType="1"/>
          </p:cNvSpPr>
          <p:nvPr/>
        </p:nvSpPr>
        <p:spPr bwMode="auto">
          <a:xfrm flipV="1">
            <a:off x="4716463" y="3543301"/>
            <a:ext cx="0" cy="21018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128"/>
          <p:cNvSpPr>
            <a:spLocks noChangeShapeType="1"/>
          </p:cNvSpPr>
          <p:nvPr/>
        </p:nvSpPr>
        <p:spPr bwMode="auto">
          <a:xfrm>
            <a:off x="3676650" y="5645151"/>
            <a:ext cx="20764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129"/>
          <p:cNvSpPr>
            <a:spLocks noChangeShapeType="1"/>
          </p:cNvSpPr>
          <p:nvPr/>
        </p:nvSpPr>
        <p:spPr bwMode="auto">
          <a:xfrm flipH="1" flipV="1">
            <a:off x="5619750" y="5372101"/>
            <a:ext cx="133350" cy="2730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130"/>
          <p:cNvSpPr>
            <a:spLocks noChangeShapeType="1"/>
          </p:cNvSpPr>
          <p:nvPr/>
        </p:nvSpPr>
        <p:spPr bwMode="auto">
          <a:xfrm flipH="1">
            <a:off x="3676650" y="2082801"/>
            <a:ext cx="10398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35" name="Straight Connector 134"/>
          <p:cNvCxnSpPr>
            <a:stCxn id="109" idx="0"/>
          </p:cNvCxnSpPr>
          <p:nvPr/>
        </p:nvCxnSpPr>
        <p:spPr>
          <a:xfrm flipV="1">
            <a:off x="4716463" y="2082800"/>
            <a:ext cx="538163" cy="536576"/>
          </a:xfrm>
          <a:prstGeom prst="line">
            <a:avLst/>
          </a:prstGeom>
          <a:ln w="3175">
            <a:solidFill>
              <a:srgbClr val="171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3" idx="0"/>
          </p:cNvCxnSpPr>
          <p:nvPr/>
        </p:nvCxnSpPr>
        <p:spPr>
          <a:xfrm flipV="1">
            <a:off x="4716463" y="2082800"/>
            <a:ext cx="508000" cy="1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9" idx="0"/>
          </p:cNvCxnSpPr>
          <p:nvPr/>
        </p:nvCxnSpPr>
        <p:spPr>
          <a:xfrm flipV="1">
            <a:off x="4716463" y="2479675"/>
            <a:ext cx="642937" cy="644525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endCxn id="117" idx="0"/>
          </p:cNvCxnSpPr>
          <p:nvPr/>
        </p:nvCxnSpPr>
        <p:spPr>
          <a:xfrm flipV="1">
            <a:off x="5359400" y="2082801"/>
            <a:ext cx="393700" cy="396874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7" idx="0"/>
          </p:cNvCxnSpPr>
          <p:nvPr/>
        </p:nvCxnSpPr>
        <p:spPr>
          <a:xfrm>
            <a:off x="4716463" y="1044575"/>
            <a:ext cx="642937" cy="63976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endCxn id="30" idx="0"/>
          </p:cNvCxnSpPr>
          <p:nvPr/>
        </p:nvCxnSpPr>
        <p:spPr>
          <a:xfrm>
            <a:off x="5359400" y="1684338"/>
            <a:ext cx="393700" cy="398463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stCxn id="129" idx="0"/>
            <a:endCxn id="128" idx="1"/>
          </p:cNvCxnSpPr>
          <p:nvPr/>
        </p:nvCxnSpPr>
        <p:spPr>
          <a:xfrm>
            <a:off x="7369175" y="4573589"/>
            <a:ext cx="1" cy="79851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000"/>
                            </p:stCondLst>
                            <p:childTnLst>
                              <p:par>
                                <p:cTn id="1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000"/>
                            </p:stCondLst>
                            <p:childTnLst>
                              <p:par>
                                <p:cTn id="1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000"/>
                            </p:stCondLst>
                            <p:childTnLst>
                              <p:par>
                                <p:cTn id="2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000"/>
                            </p:stCondLst>
                            <p:childTnLst>
                              <p:par>
                                <p:cTn id="2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000"/>
                            </p:stCondLst>
                            <p:childTnLst>
                              <p:par>
                                <p:cTn id="2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00"/>
                            </p:stCondLst>
                            <p:childTnLst>
                              <p:par>
                                <p:cTn id="2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000"/>
                            </p:stCondLst>
                            <p:childTnLst>
                              <p:par>
                                <p:cTn id="2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00"/>
                            </p:stCondLst>
                            <p:childTnLst>
                              <p:par>
                                <p:cTn id="2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000"/>
                            </p:stCondLst>
                            <p:childTnLst>
                              <p:par>
                                <p:cTn id="2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000"/>
                            </p:stCondLst>
                            <p:childTnLst>
                              <p:par>
                                <p:cTn id="2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3000"/>
                            </p:stCondLst>
                            <p:childTnLst>
                              <p:par>
                                <p:cTn id="2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000"/>
                            </p:stCondLst>
                            <p:childTnLst>
                              <p:par>
                                <p:cTn id="2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3000"/>
                            </p:stCondLst>
                            <p:childTnLst>
                              <p:par>
                                <p:cTn id="2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000"/>
                            </p:stCondLst>
                            <p:childTnLst>
                              <p:par>
                                <p:cTn id="3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000"/>
                            </p:stCondLst>
                            <p:childTnLst>
                              <p:par>
                                <p:cTn id="3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3000"/>
                            </p:stCondLst>
                            <p:childTnLst>
                              <p:par>
                                <p:cTn id="3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00"/>
                            </p:stCondLst>
                            <p:childTnLst>
                              <p:par>
                                <p:cTn id="3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000"/>
                            </p:stCondLst>
                            <p:childTnLst>
                              <p:par>
                                <p:cTn id="3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000"/>
                            </p:stCondLst>
                            <p:childTnLst>
                              <p:par>
                                <p:cTn id="3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000"/>
                            </p:stCondLst>
                            <p:childTnLst>
                              <p:par>
                                <p:cTn id="3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000"/>
                            </p:stCondLst>
                            <p:childTnLst>
                              <p:par>
                                <p:cTn id="3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000"/>
                            </p:stCondLst>
                            <p:childTnLst>
                              <p:par>
                                <p:cTn id="4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2000"/>
                            </p:stCondLst>
                            <p:childTnLst>
                              <p:par>
                                <p:cTn id="4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32" grpId="0" animBg="1"/>
      <p:bldP spid="1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461" y="127416"/>
            <a:ext cx="10515600" cy="131935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) </a:t>
            </a:r>
            <a:r>
              <a:rPr lang="en-US" dirty="0"/>
              <a:t>Draw the given views of assigned form and complete the intersection.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5657850" y="3760788"/>
            <a:ext cx="803275" cy="1392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 flipV="1">
            <a:off x="5657850" y="3760788"/>
            <a:ext cx="803275" cy="1392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5256213" y="4457700"/>
            <a:ext cx="1606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5657850" y="1462088"/>
            <a:ext cx="401638" cy="1838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6059488" y="1462088"/>
            <a:ext cx="401638" cy="1838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8018463" y="2382838"/>
            <a:ext cx="685800" cy="688975"/>
          </a:xfrm>
          <a:custGeom>
            <a:avLst/>
            <a:gdLst>
              <a:gd name="T0" fmla="*/ 863 w 865"/>
              <a:gd name="T1" fmla="*/ 392 h 868"/>
              <a:gd name="T2" fmla="*/ 847 w 865"/>
              <a:gd name="T3" fmla="*/ 310 h 868"/>
              <a:gd name="T4" fmla="*/ 815 w 865"/>
              <a:gd name="T5" fmla="*/ 233 h 868"/>
              <a:gd name="T6" fmla="*/ 770 w 865"/>
              <a:gd name="T7" fmla="*/ 163 h 868"/>
              <a:gd name="T8" fmla="*/ 710 w 865"/>
              <a:gd name="T9" fmla="*/ 103 h 868"/>
              <a:gd name="T10" fmla="*/ 643 w 865"/>
              <a:gd name="T11" fmla="*/ 55 h 868"/>
              <a:gd name="T12" fmla="*/ 566 w 865"/>
              <a:gd name="T13" fmla="*/ 21 h 868"/>
              <a:gd name="T14" fmla="*/ 484 w 865"/>
              <a:gd name="T15" fmla="*/ 3 h 868"/>
              <a:gd name="T16" fmla="*/ 402 w 865"/>
              <a:gd name="T17" fmla="*/ 2 h 868"/>
              <a:gd name="T18" fmla="*/ 318 w 865"/>
              <a:gd name="T19" fmla="*/ 15 h 868"/>
              <a:gd name="T20" fmla="*/ 241 w 865"/>
              <a:gd name="T21" fmla="*/ 45 h 868"/>
              <a:gd name="T22" fmla="*/ 170 w 865"/>
              <a:gd name="T23" fmla="*/ 89 h 868"/>
              <a:gd name="T24" fmla="*/ 109 w 865"/>
              <a:gd name="T25" fmla="*/ 147 h 868"/>
              <a:gd name="T26" fmla="*/ 59 w 865"/>
              <a:gd name="T27" fmla="*/ 214 h 868"/>
              <a:gd name="T28" fmla="*/ 24 w 865"/>
              <a:gd name="T29" fmla="*/ 290 h 868"/>
              <a:gd name="T30" fmla="*/ 5 w 865"/>
              <a:gd name="T31" fmla="*/ 372 h 868"/>
              <a:gd name="T32" fmla="*/ 0 w 865"/>
              <a:gd name="T33" fmla="*/ 455 h 868"/>
              <a:gd name="T34" fmla="*/ 13 w 865"/>
              <a:gd name="T35" fmla="*/ 539 h 868"/>
              <a:gd name="T36" fmla="*/ 40 w 865"/>
              <a:gd name="T37" fmla="*/ 618 h 868"/>
              <a:gd name="T38" fmla="*/ 82 w 865"/>
              <a:gd name="T39" fmla="*/ 690 h 868"/>
              <a:gd name="T40" fmla="*/ 138 w 865"/>
              <a:gd name="T41" fmla="*/ 753 h 868"/>
              <a:gd name="T42" fmla="*/ 204 w 865"/>
              <a:gd name="T43" fmla="*/ 802 h 868"/>
              <a:gd name="T44" fmla="*/ 279 w 865"/>
              <a:gd name="T45" fmla="*/ 839 h 868"/>
              <a:gd name="T46" fmla="*/ 360 w 865"/>
              <a:gd name="T47" fmla="*/ 862 h 868"/>
              <a:gd name="T48" fmla="*/ 443 w 865"/>
              <a:gd name="T49" fmla="*/ 868 h 868"/>
              <a:gd name="T50" fmla="*/ 525 w 865"/>
              <a:gd name="T51" fmla="*/ 859 h 868"/>
              <a:gd name="T52" fmla="*/ 604 w 865"/>
              <a:gd name="T53" fmla="*/ 833 h 868"/>
              <a:gd name="T54" fmla="*/ 678 w 865"/>
              <a:gd name="T55" fmla="*/ 791 h 868"/>
              <a:gd name="T56" fmla="*/ 741 w 865"/>
              <a:gd name="T57" fmla="*/ 738 h 868"/>
              <a:gd name="T58" fmla="*/ 794 w 865"/>
              <a:gd name="T59" fmla="*/ 672 h 868"/>
              <a:gd name="T60" fmla="*/ 832 w 865"/>
              <a:gd name="T61" fmla="*/ 598 h 868"/>
              <a:gd name="T62" fmla="*/ 857 w 865"/>
              <a:gd name="T63" fmla="*/ 518 h 868"/>
              <a:gd name="T64" fmla="*/ 865 w 865"/>
              <a:gd name="T65" fmla="*/ 434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5" h="868">
                <a:moveTo>
                  <a:pt x="865" y="434"/>
                </a:moveTo>
                <a:lnTo>
                  <a:pt x="863" y="392"/>
                </a:lnTo>
                <a:lnTo>
                  <a:pt x="857" y="351"/>
                </a:lnTo>
                <a:lnTo>
                  <a:pt x="847" y="310"/>
                </a:lnTo>
                <a:lnTo>
                  <a:pt x="832" y="270"/>
                </a:lnTo>
                <a:lnTo>
                  <a:pt x="815" y="233"/>
                </a:lnTo>
                <a:lnTo>
                  <a:pt x="794" y="196"/>
                </a:lnTo>
                <a:lnTo>
                  <a:pt x="770" y="163"/>
                </a:lnTo>
                <a:lnTo>
                  <a:pt x="741" y="130"/>
                </a:lnTo>
                <a:lnTo>
                  <a:pt x="710" y="103"/>
                </a:lnTo>
                <a:lnTo>
                  <a:pt x="678" y="77"/>
                </a:lnTo>
                <a:lnTo>
                  <a:pt x="643" y="55"/>
                </a:lnTo>
                <a:lnTo>
                  <a:pt x="604" y="36"/>
                </a:lnTo>
                <a:lnTo>
                  <a:pt x="566" y="21"/>
                </a:lnTo>
                <a:lnTo>
                  <a:pt x="525" y="10"/>
                </a:lnTo>
                <a:lnTo>
                  <a:pt x="484" y="3"/>
                </a:lnTo>
                <a:lnTo>
                  <a:pt x="443" y="0"/>
                </a:lnTo>
                <a:lnTo>
                  <a:pt x="402" y="2"/>
                </a:lnTo>
                <a:lnTo>
                  <a:pt x="360" y="7"/>
                </a:lnTo>
                <a:lnTo>
                  <a:pt x="318" y="15"/>
                </a:lnTo>
                <a:lnTo>
                  <a:pt x="279" y="29"/>
                </a:lnTo>
                <a:lnTo>
                  <a:pt x="241" y="45"/>
                </a:lnTo>
                <a:lnTo>
                  <a:pt x="204" y="66"/>
                </a:lnTo>
                <a:lnTo>
                  <a:pt x="170" y="89"/>
                </a:lnTo>
                <a:lnTo>
                  <a:pt x="138" y="116"/>
                </a:lnTo>
                <a:lnTo>
                  <a:pt x="109" y="147"/>
                </a:lnTo>
                <a:lnTo>
                  <a:pt x="82" y="179"/>
                </a:lnTo>
                <a:lnTo>
                  <a:pt x="59" y="214"/>
                </a:lnTo>
                <a:lnTo>
                  <a:pt x="40" y="251"/>
                </a:lnTo>
                <a:lnTo>
                  <a:pt x="24" y="290"/>
                </a:lnTo>
                <a:lnTo>
                  <a:pt x="13" y="330"/>
                </a:lnTo>
                <a:lnTo>
                  <a:pt x="5" y="372"/>
                </a:lnTo>
                <a:lnTo>
                  <a:pt x="0" y="413"/>
                </a:lnTo>
                <a:lnTo>
                  <a:pt x="0" y="455"/>
                </a:lnTo>
                <a:lnTo>
                  <a:pt x="5" y="497"/>
                </a:lnTo>
                <a:lnTo>
                  <a:pt x="13" y="539"/>
                </a:lnTo>
                <a:lnTo>
                  <a:pt x="24" y="579"/>
                </a:lnTo>
                <a:lnTo>
                  <a:pt x="40" y="618"/>
                </a:lnTo>
                <a:lnTo>
                  <a:pt x="59" y="655"/>
                </a:lnTo>
                <a:lnTo>
                  <a:pt x="82" y="690"/>
                </a:lnTo>
                <a:lnTo>
                  <a:pt x="109" y="722"/>
                </a:lnTo>
                <a:lnTo>
                  <a:pt x="138" y="753"/>
                </a:lnTo>
                <a:lnTo>
                  <a:pt x="170" y="780"/>
                </a:lnTo>
                <a:lnTo>
                  <a:pt x="204" y="802"/>
                </a:lnTo>
                <a:lnTo>
                  <a:pt x="241" y="823"/>
                </a:lnTo>
                <a:lnTo>
                  <a:pt x="279" y="839"/>
                </a:lnTo>
                <a:lnTo>
                  <a:pt x="318" y="854"/>
                </a:lnTo>
                <a:lnTo>
                  <a:pt x="360" y="862"/>
                </a:lnTo>
                <a:lnTo>
                  <a:pt x="402" y="867"/>
                </a:lnTo>
                <a:lnTo>
                  <a:pt x="443" y="868"/>
                </a:lnTo>
                <a:lnTo>
                  <a:pt x="484" y="865"/>
                </a:lnTo>
                <a:lnTo>
                  <a:pt x="525" y="859"/>
                </a:lnTo>
                <a:lnTo>
                  <a:pt x="566" y="847"/>
                </a:lnTo>
                <a:lnTo>
                  <a:pt x="604" y="833"/>
                </a:lnTo>
                <a:lnTo>
                  <a:pt x="643" y="814"/>
                </a:lnTo>
                <a:lnTo>
                  <a:pt x="678" y="791"/>
                </a:lnTo>
                <a:lnTo>
                  <a:pt x="710" y="765"/>
                </a:lnTo>
                <a:lnTo>
                  <a:pt x="741" y="738"/>
                </a:lnTo>
                <a:lnTo>
                  <a:pt x="770" y="706"/>
                </a:lnTo>
                <a:lnTo>
                  <a:pt x="794" y="672"/>
                </a:lnTo>
                <a:lnTo>
                  <a:pt x="815" y="635"/>
                </a:lnTo>
                <a:lnTo>
                  <a:pt x="832" y="598"/>
                </a:lnTo>
                <a:lnTo>
                  <a:pt x="847" y="558"/>
                </a:lnTo>
                <a:lnTo>
                  <a:pt x="857" y="518"/>
                </a:lnTo>
                <a:lnTo>
                  <a:pt x="863" y="476"/>
                </a:lnTo>
                <a:lnTo>
                  <a:pt x="865" y="434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4911725" y="4111625"/>
            <a:ext cx="0" cy="690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556375" y="4111625"/>
            <a:ext cx="6508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7207250" y="4111625"/>
            <a:ext cx="0" cy="690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6534150" y="4802188"/>
            <a:ext cx="6731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5256213" y="3760788"/>
            <a:ext cx="401638" cy="696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5657850" y="3760788"/>
            <a:ext cx="8032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6461125" y="3760788"/>
            <a:ext cx="401638" cy="696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6461125" y="4457700"/>
            <a:ext cx="401638" cy="695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5657850" y="5153025"/>
            <a:ext cx="8032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 flipV="1">
            <a:off x="5256213" y="4457700"/>
            <a:ext cx="401638" cy="695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4911725" y="4111625"/>
            <a:ext cx="7016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4911725" y="4802188"/>
            <a:ext cx="6953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6762750" y="3071813"/>
            <a:ext cx="4445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7207250" y="2382838"/>
            <a:ext cx="0" cy="6889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H="1">
            <a:off x="6461125" y="2382838"/>
            <a:ext cx="7461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4911725" y="2382838"/>
            <a:ext cx="7461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4911725" y="2382838"/>
            <a:ext cx="0" cy="6889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4911725" y="3071813"/>
            <a:ext cx="4445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H="1">
            <a:off x="5657850" y="1462088"/>
            <a:ext cx="401638" cy="920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5256213" y="3300413"/>
            <a:ext cx="16065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H="1" flipV="1">
            <a:off x="6059488" y="1462088"/>
            <a:ext cx="401638" cy="920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V="1">
            <a:off x="5256213" y="3071813"/>
            <a:ext cx="100013" cy="228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H="1" flipV="1">
            <a:off x="6762750" y="3071813"/>
            <a:ext cx="100013" cy="228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9007475" y="2054225"/>
            <a:ext cx="3841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Ø30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Freeform 35"/>
          <p:cNvSpPr>
            <a:spLocks/>
          </p:cNvSpPr>
          <p:nvPr/>
        </p:nvSpPr>
        <p:spPr bwMode="auto">
          <a:xfrm>
            <a:off x="8664575" y="2141538"/>
            <a:ext cx="347663" cy="269875"/>
          </a:xfrm>
          <a:custGeom>
            <a:avLst/>
            <a:gdLst>
              <a:gd name="T0" fmla="*/ 439 w 439"/>
              <a:gd name="T1" fmla="*/ 0 h 339"/>
              <a:gd name="T2" fmla="*/ 323 w 439"/>
              <a:gd name="T3" fmla="*/ 0 h 339"/>
              <a:gd name="T4" fmla="*/ 0 w 439"/>
              <a:gd name="T5" fmla="*/ 339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9" h="339">
                <a:moveTo>
                  <a:pt x="439" y="0"/>
                </a:moveTo>
                <a:lnTo>
                  <a:pt x="323" y="0"/>
                </a:lnTo>
                <a:lnTo>
                  <a:pt x="0" y="339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6"/>
          <p:cNvSpPr>
            <a:spLocks/>
          </p:cNvSpPr>
          <p:nvPr/>
        </p:nvSpPr>
        <p:spPr bwMode="auto">
          <a:xfrm>
            <a:off x="8599488" y="2401888"/>
            <a:ext cx="74613" cy="76200"/>
          </a:xfrm>
          <a:custGeom>
            <a:avLst/>
            <a:gdLst>
              <a:gd name="T0" fmla="*/ 66 w 93"/>
              <a:gd name="T1" fmla="*/ 0 h 97"/>
              <a:gd name="T2" fmla="*/ 93 w 93"/>
              <a:gd name="T3" fmla="*/ 26 h 97"/>
              <a:gd name="T4" fmla="*/ 0 w 93"/>
              <a:gd name="T5" fmla="*/ 97 h 97"/>
              <a:gd name="T6" fmla="*/ 66 w 93"/>
              <a:gd name="T7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97">
                <a:moveTo>
                  <a:pt x="66" y="0"/>
                </a:moveTo>
                <a:lnTo>
                  <a:pt x="93" y="26"/>
                </a:lnTo>
                <a:lnTo>
                  <a:pt x="0" y="97"/>
                </a:lnTo>
                <a:lnTo>
                  <a:pt x="66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8358188" y="2727325"/>
            <a:ext cx="47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V="1">
            <a:off x="8361363" y="2724150"/>
            <a:ext cx="0" cy="31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6461125" y="5153025"/>
            <a:ext cx="0" cy="533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5657850" y="5153025"/>
            <a:ext cx="0" cy="533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H="1">
            <a:off x="6143625" y="5681663"/>
            <a:ext cx="2254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>
            <a:off x="5749925" y="5681663"/>
            <a:ext cx="2254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3"/>
          <p:cNvSpPr>
            <a:spLocks/>
          </p:cNvSpPr>
          <p:nvPr/>
        </p:nvSpPr>
        <p:spPr bwMode="auto">
          <a:xfrm>
            <a:off x="6369050" y="5667375"/>
            <a:ext cx="92075" cy="30163"/>
          </a:xfrm>
          <a:custGeom>
            <a:avLst/>
            <a:gdLst>
              <a:gd name="T0" fmla="*/ 0 w 115"/>
              <a:gd name="T1" fmla="*/ 0 h 39"/>
              <a:gd name="T2" fmla="*/ 0 w 115"/>
              <a:gd name="T3" fmla="*/ 39 h 39"/>
              <a:gd name="T4" fmla="*/ 115 w 115"/>
              <a:gd name="T5" fmla="*/ 19 h 39"/>
              <a:gd name="T6" fmla="*/ 0 w 115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" h="39">
                <a:moveTo>
                  <a:pt x="0" y="0"/>
                </a:moveTo>
                <a:lnTo>
                  <a:pt x="0" y="39"/>
                </a:lnTo>
                <a:lnTo>
                  <a:pt x="115" y="1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4"/>
          <p:cNvSpPr>
            <a:spLocks/>
          </p:cNvSpPr>
          <p:nvPr/>
        </p:nvSpPr>
        <p:spPr bwMode="auto">
          <a:xfrm>
            <a:off x="5657850" y="5667375"/>
            <a:ext cx="92075" cy="30163"/>
          </a:xfrm>
          <a:custGeom>
            <a:avLst/>
            <a:gdLst>
              <a:gd name="T0" fmla="*/ 115 w 115"/>
              <a:gd name="T1" fmla="*/ 0 h 39"/>
              <a:gd name="T2" fmla="*/ 115 w 115"/>
              <a:gd name="T3" fmla="*/ 39 h 39"/>
              <a:gd name="T4" fmla="*/ 0 w 115"/>
              <a:gd name="T5" fmla="*/ 19 h 39"/>
              <a:gd name="T6" fmla="*/ 115 w 115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" h="39">
                <a:moveTo>
                  <a:pt x="115" y="0"/>
                </a:moveTo>
                <a:lnTo>
                  <a:pt x="115" y="39"/>
                </a:lnTo>
                <a:lnTo>
                  <a:pt x="0" y="19"/>
                </a:lnTo>
                <a:lnTo>
                  <a:pt x="115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5970588" y="5594350"/>
            <a:ext cx="2571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35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4911725" y="4802188"/>
            <a:ext cx="0" cy="13620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7207250" y="4802188"/>
            <a:ext cx="0" cy="13620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5003800" y="6161088"/>
            <a:ext cx="9318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H="1">
            <a:off x="6183313" y="6161088"/>
            <a:ext cx="9318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>
            <a:off x="4911725" y="6145213"/>
            <a:ext cx="92075" cy="30163"/>
          </a:xfrm>
          <a:custGeom>
            <a:avLst/>
            <a:gdLst>
              <a:gd name="T0" fmla="*/ 115 w 115"/>
              <a:gd name="T1" fmla="*/ 0 h 39"/>
              <a:gd name="T2" fmla="*/ 115 w 115"/>
              <a:gd name="T3" fmla="*/ 39 h 39"/>
              <a:gd name="T4" fmla="*/ 0 w 115"/>
              <a:gd name="T5" fmla="*/ 19 h 39"/>
              <a:gd name="T6" fmla="*/ 115 w 115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" h="39">
                <a:moveTo>
                  <a:pt x="115" y="0"/>
                </a:moveTo>
                <a:lnTo>
                  <a:pt x="115" y="39"/>
                </a:lnTo>
                <a:lnTo>
                  <a:pt x="0" y="19"/>
                </a:lnTo>
                <a:lnTo>
                  <a:pt x="115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7115175" y="6145213"/>
            <a:ext cx="92075" cy="30163"/>
          </a:xfrm>
          <a:custGeom>
            <a:avLst/>
            <a:gdLst>
              <a:gd name="T0" fmla="*/ 0 w 116"/>
              <a:gd name="T1" fmla="*/ 0 h 39"/>
              <a:gd name="T2" fmla="*/ 0 w 116"/>
              <a:gd name="T3" fmla="*/ 39 h 39"/>
              <a:gd name="T4" fmla="*/ 116 w 116"/>
              <a:gd name="T5" fmla="*/ 19 h 39"/>
              <a:gd name="T6" fmla="*/ 0 w 116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39">
                <a:moveTo>
                  <a:pt x="0" y="0"/>
                </a:moveTo>
                <a:lnTo>
                  <a:pt x="0" y="39"/>
                </a:lnTo>
                <a:lnTo>
                  <a:pt x="116" y="1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5919788" y="6073775"/>
            <a:ext cx="3476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100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 flipH="1">
            <a:off x="4575175" y="3300413"/>
            <a:ext cx="6794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 flipH="1">
            <a:off x="4575175" y="2727325"/>
            <a:ext cx="3492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 flipV="1">
            <a:off x="4579938" y="3074988"/>
            <a:ext cx="0" cy="133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>
            <a:off x="4579938" y="2819400"/>
            <a:ext cx="0" cy="134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7"/>
          <p:cNvSpPr>
            <a:spLocks/>
          </p:cNvSpPr>
          <p:nvPr/>
        </p:nvSpPr>
        <p:spPr bwMode="auto">
          <a:xfrm>
            <a:off x="4564063" y="3208338"/>
            <a:ext cx="30163" cy="92075"/>
          </a:xfrm>
          <a:custGeom>
            <a:avLst/>
            <a:gdLst>
              <a:gd name="T0" fmla="*/ 0 w 38"/>
              <a:gd name="T1" fmla="*/ 0 h 116"/>
              <a:gd name="T2" fmla="*/ 38 w 38"/>
              <a:gd name="T3" fmla="*/ 0 h 116"/>
              <a:gd name="T4" fmla="*/ 19 w 38"/>
              <a:gd name="T5" fmla="*/ 116 h 116"/>
              <a:gd name="T6" fmla="*/ 0 w 38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116">
                <a:moveTo>
                  <a:pt x="0" y="0"/>
                </a:moveTo>
                <a:lnTo>
                  <a:pt x="38" y="0"/>
                </a:lnTo>
                <a:lnTo>
                  <a:pt x="19" y="116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8"/>
          <p:cNvSpPr>
            <a:spLocks/>
          </p:cNvSpPr>
          <p:nvPr/>
        </p:nvSpPr>
        <p:spPr bwMode="auto">
          <a:xfrm>
            <a:off x="4564063" y="2727325"/>
            <a:ext cx="30163" cy="92075"/>
          </a:xfrm>
          <a:custGeom>
            <a:avLst/>
            <a:gdLst>
              <a:gd name="T0" fmla="*/ 0 w 38"/>
              <a:gd name="T1" fmla="*/ 116 h 116"/>
              <a:gd name="T2" fmla="*/ 38 w 38"/>
              <a:gd name="T3" fmla="*/ 116 h 116"/>
              <a:gd name="T4" fmla="*/ 19 w 38"/>
              <a:gd name="T5" fmla="*/ 0 h 116"/>
              <a:gd name="T6" fmla="*/ 0 w 38"/>
              <a:gd name="T7" fmla="*/ 1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116">
                <a:moveTo>
                  <a:pt x="0" y="116"/>
                </a:moveTo>
                <a:lnTo>
                  <a:pt x="38" y="116"/>
                </a:lnTo>
                <a:lnTo>
                  <a:pt x="19" y="0"/>
                </a:lnTo>
                <a:lnTo>
                  <a:pt x="0" y="116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4491038" y="2927350"/>
            <a:ext cx="2571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25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 flipH="1">
            <a:off x="4181475" y="1462088"/>
            <a:ext cx="18764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 flipH="1">
            <a:off x="4181475" y="3300413"/>
            <a:ext cx="10731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>
            <a:off x="4184650" y="1554163"/>
            <a:ext cx="0" cy="766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 flipV="1">
            <a:off x="4184650" y="2441575"/>
            <a:ext cx="0" cy="766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4"/>
          <p:cNvSpPr>
            <a:spLocks/>
          </p:cNvSpPr>
          <p:nvPr/>
        </p:nvSpPr>
        <p:spPr bwMode="auto">
          <a:xfrm>
            <a:off x="4168775" y="1462088"/>
            <a:ext cx="31750" cy="92075"/>
          </a:xfrm>
          <a:custGeom>
            <a:avLst/>
            <a:gdLst>
              <a:gd name="T0" fmla="*/ 0 w 39"/>
              <a:gd name="T1" fmla="*/ 116 h 116"/>
              <a:gd name="T2" fmla="*/ 39 w 39"/>
              <a:gd name="T3" fmla="*/ 116 h 116"/>
              <a:gd name="T4" fmla="*/ 19 w 39"/>
              <a:gd name="T5" fmla="*/ 0 h 116"/>
              <a:gd name="T6" fmla="*/ 0 w 39"/>
              <a:gd name="T7" fmla="*/ 1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116">
                <a:moveTo>
                  <a:pt x="0" y="116"/>
                </a:moveTo>
                <a:lnTo>
                  <a:pt x="39" y="116"/>
                </a:lnTo>
                <a:lnTo>
                  <a:pt x="19" y="0"/>
                </a:lnTo>
                <a:lnTo>
                  <a:pt x="0" y="116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5"/>
          <p:cNvSpPr>
            <a:spLocks/>
          </p:cNvSpPr>
          <p:nvPr/>
        </p:nvSpPr>
        <p:spPr bwMode="auto">
          <a:xfrm>
            <a:off x="4168775" y="3208338"/>
            <a:ext cx="31750" cy="92075"/>
          </a:xfrm>
          <a:custGeom>
            <a:avLst/>
            <a:gdLst>
              <a:gd name="T0" fmla="*/ 0 w 39"/>
              <a:gd name="T1" fmla="*/ 0 h 116"/>
              <a:gd name="T2" fmla="*/ 39 w 39"/>
              <a:gd name="T3" fmla="*/ 0 h 116"/>
              <a:gd name="T4" fmla="*/ 19 w 39"/>
              <a:gd name="T5" fmla="*/ 116 h 116"/>
              <a:gd name="T6" fmla="*/ 0 w 39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116">
                <a:moveTo>
                  <a:pt x="0" y="0"/>
                </a:moveTo>
                <a:lnTo>
                  <a:pt x="39" y="0"/>
                </a:lnTo>
                <a:lnTo>
                  <a:pt x="19" y="116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66"/>
          <p:cNvSpPr>
            <a:spLocks noChangeArrowheads="1"/>
          </p:cNvSpPr>
          <p:nvPr/>
        </p:nvSpPr>
        <p:spPr bwMode="auto">
          <a:xfrm>
            <a:off x="4095750" y="2293938"/>
            <a:ext cx="2571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80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0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29" y="218940"/>
            <a:ext cx="40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Visualization of the solids: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54" y="1062648"/>
            <a:ext cx="4467849" cy="4239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4" y="1633571"/>
            <a:ext cx="4434926" cy="3668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25" y="2162627"/>
            <a:ext cx="4407900" cy="29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662112" y="4006850"/>
            <a:ext cx="76327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1662112" y="3673475"/>
            <a:ext cx="76327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1662112" y="3338513"/>
            <a:ext cx="76327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188075" y="65088"/>
            <a:ext cx="0" cy="6380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6521450" y="65088"/>
            <a:ext cx="0" cy="6380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6856413" y="65088"/>
            <a:ext cx="0" cy="6380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3352800" y="3338513"/>
            <a:ext cx="0" cy="16795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3935412" y="3338513"/>
            <a:ext cx="0" cy="668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5103812" y="3338513"/>
            <a:ext cx="0" cy="668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5688012" y="3338513"/>
            <a:ext cx="0" cy="16795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3935412" y="4006850"/>
            <a:ext cx="1168400" cy="20240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 flipV="1">
            <a:off x="3935412" y="4006850"/>
            <a:ext cx="1168400" cy="20240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H="1">
            <a:off x="2851149" y="5018088"/>
            <a:ext cx="28368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4519612" y="158750"/>
            <a:ext cx="0" cy="4859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3352800" y="665163"/>
            <a:ext cx="1166813" cy="2673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3935412" y="665163"/>
            <a:ext cx="584200" cy="267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 flipV="1">
            <a:off x="4519612" y="665163"/>
            <a:ext cx="1168400" cy="2673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4519612" y="665163"/>
            <a:ext cx="584200" cy="267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6521450" y="3673475"/>
            <a:ext cx="2687638" cy="2689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5688012" y="5018088"/>
            <a:ext cx="21780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7866063" y="292100"/>
            <a:ext cx="0" cy="47259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5103812" y="6030913"/>
            <a:ext cx="37750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8878888" y="3338513"/>
            <a:ext cx="0" cy="2692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4519612" y="665163"/>
            <a:ext cx="33464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6856413" y="665163"/>
            <a:ext cx="1009650" cy="2673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7866063" y="665163"/>
            <a:ext cx="1012825" cy="2673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7300913" y="2503488"/>
            <a:ext cx="11207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2"/>
          <p:cNvSpPr>
            <a:spLocks/>
          </p:cNvSpPr>
          <p:nvPr/>
        </p:nvSpPr>
        <p:spPr bwMode="auto">
          <a:xfrm>
            <a:off x="7366000" y="2003425"/>
            <a:ext cx="1000125" cy="1000125"/>
          </a:xfrm>
          <a:custGeom>
            <a:avLst/>
            <a:gdLst>
              <a:gd name="T0" fmla="*/ 1258 w 1260"/>
              <a:gd name="T1" fmla="*/ 581 h 1260"/>
              <a:gd name="T2" fmla="*/ 1244 w 1260"/>
              <a:gd name="T3" fmla="*/ 488 h 1260"/>
              <a:gd name="T4" fmla="*/ 1214 w 1260"/>
              <a:gd name="T5" fmla="*/ 397 h 1260"/>
              <a:gd name="T6" fmla="*/ 1174 w 1260"/>
              <a:gd name="T7" fmla="*/ 311 h 1260"/>
              <a:gd name="T8" fmla="*/ 1119 w 1260"/>
              <a:gd name="T9" fmla="*/ 234 h 1260"/>
              <a:gd name="T10" fmla="*/ 1054 w 1260"/>
              <a:gd name="T11" fmla="*/ 163 h 1260"/>
              <a:gd name="T12" fmla="*/ 979 w 1260"/>
              <a:gd name="T13" fmla="*/ 105 h 1260"/>
              <a:gd name="T14" fmla="*/ 896 w 1260"/>
              <a:gd name="T15" fmla="*/ 58 h 1260"/>
              <a:gd name="T16" fmla="*/ 807 w 1260"/>
              <a:gd name="T17" fmla="*/ 25 h 1260"/>
              <a:gd name="T18" fmla="*/ 713 w 1260"/>
              <a:gd name="T19" fmla="*/ 6 h 1260"/>
              <a:gd name="T20" fmla="*/ 618 w 1260"/>
              <a:gd name="T21" fmla="*/ 0 h 1260"/>
              <a:gd name="T22" fmla="*/ 523 w 1260"/>
              <a:gd name="T23" fmla="*/ 8 h 1260"/>
              <a:gd name="T24" fmla="*/ 431 w 1260"/>
              <a:gd name="T25" fmla="*/ 32 h 1260"/>
              <a:gd name="T26" fmla="*/ 343 w 1260"/>
              <a:gd name="T27" fmla="*/ 68 h 1260"/>
              <a:gd name="T28" fmla="*/ 261 w 1260"/>
              <a:gd name="T29" fmla="*/ 118 h 1260"/>
              <a:gd name="T30" fmla="*/ 188 w 1260"/>
              <a:gd name="T31" fmla="*/ 179 h 1260"/>
              <a:gd name="T32" fmla="*/ 125 w 1260"/>
              <a:gd name="T33" fmla="*/ 251 h 1260"/>
              <a:gd name="T34" fmla="*/ 74 w 1260"/>
              <a:gd name="T35" fmla="*/ 331 h 1260"/>
              <a:gd name="T36" fmla="*/ 36 w 1260"/>
              <a:gd name="T37" fmla="*/ 419 h 1260"/>
              <a:gd name="T38" fmla="*/ 11 w 1260"/>
              <a:gd name="T39" fmla="*/ 511 h 1260"/>
              <a:gd name="T40" fmla="*/ 0 w 1260"/>
              <a:gd name="T41" fmla="*/ 606 h 1260"/>
              <a:gd name="T42" fmla="*/ 4 w 1260"/>
              <a:gd name="T43" fmla="*/ 701 h 1260"/>
              <a:gd name="T44" fmla="*/ 22 w 1260"/>
              <a:gd name="T45" fmla="*/ 795 h 1260"/>
              <a:gd name="T46" fmla="*/ 54 w 1260"/>
              <a:gd name="T47" fmla="*/ 884 h 1260"/>
              <a:gd name="T48" fmla="*/ 99 w 1260"/>
              <a:gd name="T49" fmla="*/ 969 h 1260"/>
              <a:gd name="T50" fmla="*/ 156 w 1260"/>
              <a:gd name="T51" fmla="*/ 1045 h 1260"/>
              <a:gd name="T52" fmla="*/ 223 w 1260"/>
              <a:gd name="T53" fmla="*/ 1112 h 1260"/>
              <a:gd name="T54" fmla="*/ 301 w 1260"/>
              <a:gd name="T55" fmla="*/ 1168 h 1260"/>
              <a:gd name="T56" fmla="*/ 386 w 1260"/>
              <a:gd name="T57" fmla="*/ 1210 h 1260"/>
              <a:gd name="T58" fmla="*/ 476 w 1260"/>
              <a:gd name="T59" fmla="*/ 1241 h 1260"/>
              <a:gd name="T60" fmla="*/ 570 w 1260"/>
              <a:gd name="T61" fmla="*/ 1257 h 1260"/>
              <a:gd name="T62" fmla="*/ 665 w 1260"/>
              <a:gd name="T63" fmla="*/ 1258 h 1260"/>
              <a:gd name="T64" fmla="*/ 760 w 1260"/>
              <a:gd name="T65" fmla="*/ 1247 h 1260"/>
              <a:gd name="T66" fmla="*/ 852 w 1260"/>
              <a:gd name="T67" fmla="*/ 1219 h 1260"/>
              <a:gd name="T68" fmla="*/ 938 w 1260"/>
              <a:gd name="T69" fmla="*/ 1179 h 1260"/>
              <a:gd name="T70" fmla="*/ 1017 w 1260"/>
              <a:gd name="T71" fmla="*/ 1127 h 1260"/>
              <a:gd name="T72" fmla="*/ 1087 w 1260"/>
              <a:gd name="T73" fmla="*/ 1062 h 1260"/>
              <a:gd name="T74" fmla="*/ 1147 w 1260"/>
              <a:gd name="T75" fmla="*/ 988 h 1260"/>
              <a:gd name="T76" fmla="*/ 1195 w 1260"/>
              <a:gd name="T77" fmla="*/ 906 h 1260"/>
              <a:gd name="T78" fmla="*/ 1231 w 1260"/>
              <a:gd name="T79" fmla="*/ 818 h 1260"/>
              <a:gd name="T80" fmla="*/ 1252 w 1260"/>
              <a:gd name="T81" fmla="*/ 725 h 1260"/>
              <a:gd name="T82" fmla="*/ 1260 w 1260"/>
              <a:gd name="T83" fmla="*/ 630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60" h="1260">
                <a:moveTo>
                  <a:pt x="1260" y="630"/>
                </a:moveTo>
                <a:lnTo>
                  <a:pt x="1258" y="581"/>
                </a:lnTo>
                <a:lnTo>
                  <a:pt x="1252" y="535"/>
                </a:lnTo>
                <a:lnTo>
                  <a:pt x="1244" y="488"/>
                </a:lnTo>
                <a:lnTo>
                  <a:pt x="1231" y="441"/>
                </a:lnTo>
                <a:lnTo>
                  <a:pt x="1214" y="397"/>
                </a:lnTo>
                <a:lnTo>
                  <a:pt x="1195" y="353"/>
                </a:lnTo>
                <a:lnTo>
                  <a:pt x="1174" y="311"/>
                </a:lnTo>
                <a:lnTo>
                  <a:pt x="1147" y="272"/>
                </a:lnTo>
                <a:lnTo>
                  <a:pt x="1119" y="234"/>
                </a:lnTo>
                <a:lnTo>
                  <a:pt x="1087" y="197"/>
                </a:lnTo>
                <a:lnTo>
                  <a:pt x="1054" y="163"/>
                </a:lnTo>
                <a:lnTo>
                  <a:pt x="1017" y="133"/>
                </a:lnTo>
                <a:lnTo>
                  <a:pt x="979" y="105"/>
                </a:lnTo>
                <a:lnTo>
                  <a:pt x="938" y="80"/>
                </a:lnTo>
                <a:lnTo>
                  <a:pt x="896" y="58"/>
                </a:lnTo>
                <a:lnTo>
                  <a:pt x="852" y="41"/>
                </a:lnTo>
                <a:lnTo>
                  <a:pt x="807" y="25"/>
                </a:lnTo>
                <a:lnTo>
                  <a:pt x="760" y="13"/>
                </a:lnTo>
                <a:lnTo>
                  <a:pt x="713" y="6"/>
                </a:lnTo>
                <a:lnTo>
                  <a:pt x="665" y="1"/>
                </a:lnTo>
                <a:lnTo>
                  <a:pt x="618" y="0"/>
                </a:lnTo>
                <a:lnTo>
                  <a:pt x="570" y="3"/>
                </a:lnTo>
                <a:lnTo>
                  <a:pt x="523" y="8"/>
                </a:lnTo>
                <a:lnTo>
                  <a:pt x="476" y="19"/>
                </a:lnTo>
                <a:lnTo>
                  <a:pt x="431" y="32"/>
                </a:lnTo>
                <a:lnTo>
                  <a:pt x="386" y="49"/>
                </a:lnTo>
                <a:lnTo>
                  <a:pt x="343" y="68"/>
                </a:lnTo>
                <a:lnTo>
                  <a:pt x="301" y="92"/>
                </a:lnTo>
                <a:lnTo>
                  <a:pt x="261" y="118"/>
                </a:lnTo>
                <a:lnTo>
                  <a:pt x="223" y="147"/>
                </a:lnTo>
                <a:lnTo>
                  <a:pt x="188" y="179"/>
                </a:lnTo>
                <a:lnTo>
                  <a:pt x="156" y="215"/>
                </a:lnTo>
                <a:lnTo>
                  <a:pt x="125" y="251"/>
                </a:lnTo>
                <a:lnTo>
                  <a:pt x="99" y="291"/>
                </a:lnTo>
                <a:lnTo>
                  <a:pt x="74" y="331"/>
                </a:lnTo>
                <a:lnTo>
                  <a:pt x="54" y="375"/>
                </a:lnTo>
                <a:lnTo>
                  <a:pt x="36" y="419"/>
                </a:lnTo>
                <a:lnTo>
                  <a:pt x="22" y="465"/>
                </a:lnTo>
                <a:lnTo>
                  <a:pt x="11" y="511"/>
                </a:lnTo>
                <a:lnTo>
                  <a:pt x="4" y="558"/>
                </a:lnTo>
                <a:lnTo>
                  <a:pt x="0" y="606"/>
                </a:lnTo>
                <a:lnTo>
                  <a:pt x="0" y="653"/>
                </a:lnTo>
                <a:lnTo>
                  <a:pt x="4" y="701"/>
                </a:lnTo>
                <a:lnTo>
                  <a:pt x="11" y="748"/>
                </a:lnTo>
                <a:lnTo>
                  <a:pt x="22" y="795"/>
                </a:lnTo>
                <a:lnTo>
                  <a:pt x="36" y="840"/>
                </a:lnTo>
                <a:lnTo>
                  <a:pt x="54" y="884"/>
                </a:lnTo>
                <a:lnTo>
                  <a:pt x="74" y="928"/>
                </a:lnTo>
                <a:lnTo>
                  <a:pt x="99" y="969"/>
                </a:lnTo>
                <a:lnTo>
                  <a:pt x="125" y="1008"/>
                </a:lnTo>
                <a:lnTo>
                  <a:pt x="156" y="1045"/>
                </a:lnTo>
                <a:lnTo>
                  <a:pt x="188" y="1080"/>
                </a:lnTo>
                <a:lnTo>
                  <a:pt x="223" y="1112"/>
                </a:lnTo>
                <a:lnTo>
                  <a:pt x="261" y="1141"/>
                </a:lnTo>
                <a:lnTo>
                  <a:pt x="301" y="1168"/>
                </a:lnTo>
                <a:lnTo>
                  <a:pt x="343" y="1191"/>
                </a:lnTo>
                <a:lnTo>
                  <a:pt x="386" y="1210"/>
                </a:lnTo>
                <a:lnTo>
                  <a:pt x="431" y="1228"/>
                </a:lnTo>
                <a:lnTo>
                  <a:pt x="476" y="1241"/>
                </a:lnTo>
                <a:lnTo>
                  <a:pt x="523" y="1251"/>
                </a:lnTo>
                <a:lnTo>
                  <a:pt x="570" y="1257"/>
                </a:lnTo>
                <a:lnTo>
                  <a:pt x="618" y="1260"/>
                </a:lnTo>
                <a:lnTo>
                  <a:pt x="665" y="1258"/>
                </a:lnTo>
                <a:lnTo>
                  <a:pt x="713" y="1254"/>
                </a:lnTo>
                <a:lnTo>
                  <a:pt x="760" y="1247"/>
                </a:lnTo>
                <a:lnTo>
                  <a:pt x="807" y="1235"/>
                </a:lnTo>
                <a:lnTo>
                  <a:pt x="852" y="1219"/>
                </a:lnTo>
                <a:lnTo>
                  <a:pt x="896" y="1201"/>
                </a:lnTo>
                <a:lnTo>
                  <a:pt x="938" y="1179"/>
                </a:lnTo>
                <a:lnTo>
                  <a:pt x="979" y="1154"/>
                </a:lnTo>
                <a:lnTo>
                  <a:pt x="1017" y="1127"/>
                </a:lnTo>
                <a:lnTo>
                  <a:pt x="1054" y="1096"/>
                </a:lnTo>
                <a:lnTo>
                  <a:pt x="1087" y="1062"/>
                </a:lnTo>
                <a:lnTo>
                  <a:pt x="1119" y="1026"/>
                </a:lnTo>
                <a:lnTo>
                  <a:pt x="1147" y="988"/>
                </a:lnTo>
                <a:lnTo>
                  <a:pt x="1174" y="948"/>
                </a:lnTo>
                <a:lnTo>
                  <a:pt x="1195" y="906"/>
                </a:lnTo>
                <a:lnTo>
                  <a:pt x="1214" y="862"/>
                </a:lnTo>
                <a:lnTo>
                  <a:pt x="1231" y="818"/>
                </a:lnTo>
                <a:lnTo>
                  <a:pt x="1244" y="771"/>
                </a:lnTo>
                <a:lnTo>
                  <a:pt x="1252" y="725"/>
                </a:lnTo>
                <a:lnTo>
                  <a:pt x="1258" y="678"/>
                </a:lnTo>
                <a:lnTo>
                  <a:pt x="1260" y="63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7366000" y="2503488"/>
            <a:ext cx="0" cy="2014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H="1">
            <a:off x="2541587" y="4518025"/>
            <a:ext cx="48244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2851148" y="4518025"/>
            <a:ext cx="0" cy="1001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8367713" y="2503488"/>
            <a:ext cx="0" cy="30162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H="1">
            <a:off x="2625725" y="5519738"/>
            <a:ext cx="57419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H="1">
            <a:off x="2384425" y="2001838"/>
            <a:ext cx="54816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H="1">
            <a:off x="2436812" y="3005138"/>
            <a:ext cx="54292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H="1" flipV="1">
            <a:off x="2851148" y="2001833"/>
            <a:ext cx="3178" cy="351790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V="1">
            <a:off x="7434263" y="2252663"/>
            <a:ext cx="866775" cy="5016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V="1">
            <a:off x="7616825" y="2068513"/>
            <a:ext cx="500063" cy="8683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 flipV="1">
            <a:off x="7434263" y="2252663"/>
            <a:ext cx="866775" cy="5016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 flipH="1" flipV="1">
            <a:off x="7616825" y="2068513"/>
            <a:ext cx="500063" cy="8683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H="1">
            <a:off x="2851150" y="2068513"/>
            <a:ext cx="5265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H="1">
            <a:off x="2851150" y="2252663"/>
            <a:ext cx="54498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H="1">
            <a:off x="2851150" y="2936875"/>
            <a:ext cx="5265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H="1">
            <a:off x="2851150" y="2754313"/>
            <a:ext cx="54498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H="1">
            <a:off x="2736850" y="2503488"/>
            <a:ext cx="45640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>
            <a:off x="5103812" y="2001838"/>
            <a:ext cx="0" cy="30162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5541962" y="3005138"/>
            <a:ext cx="0" cy="20129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>
            <a:off x="4519612" y="2068513"/>
            <a:ext cx="612775" cy="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3"/>
          <p:cNvSpPr>
            <a:spLocks/>
          </p:cNvSpPr>
          <p:nvPr/>
        </p:nvSpPr>
        <p:spPr bwMode="auto">
          <a:xfrm>
            <a:off x="3906837" y="4883150"/>
            <a:ext cx="14288" cy="271463"/>
          </a:xfrm>
          <a:custGeom>
            <a:avLst/>
            <a:gdLst>
              <a:gd name="T0" fmla="*/ 19 w 19"/>
              <a:gd name="T1" fmla="*/ 0 h 342"/>
              <a:gd name="T2" fmla="*/ 9 w 19"/>
              <a:gd name="T3" fmla="*/ 55 h 342"/>
              <a:gd name="T4" fmla="*/ 1 w 19"/>
              <a:gd name="T5" fmla="*/ 114 h 342"/>
              <a:gd name="T6" fmla="*/ 0 w 19"/>
              <a:gd name="T7" fmla="*/ 171 h 342"/>
              <a:gd name="T8" fmla="*/ 1 w 19"/>
              <a:gd name="T9" fmla="*/ 228 h 342"/>
              <a:gd name="T10" fmla="*/ 9 w 19"/>
              <a:gd name="T11" fmla="*/ 286 h 342"/>
              <a:gd name="T12" fmla="*/ 19 w 19"/>
              <a:gd name="T13" fmla="*/ 3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342">
                <a:moveTo>
                  <a:pt x="19" y="0"/>
                </a:moveTo>
                <a:lnTo>
                  <a:pt x="9" y="55"/>
                </a:lnTo>
                <a:lnTo>
                  <a:pt x="1" y="114"/>
                </a:lnTo>
                <a:lnTo>
                  <a:pt x="0" y="171"/>
                </a:lnTo>
                <a:lnTo>
                  <a:pt x="1" y="228"/>
                </a:lnTo>
                <a:lnTo>
                  <a:pt x="9" y="286"/>
                </a:lnTo>
                <a:lnTo>
                  <a:pt x="19" y="342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4"/>
          <p:cNvSpPr>
            <a:spLocks/>
          </p:cNvSpPr>
          <p:nvPr/>
        </p:nvSpPr>
        <p:spPr bwMode="auto">
          <a:xfrm>
            <a:off x="4102100" y="5467350"/>
            <a:ext cx="236538" cy="138113"/>
          </a:xfrm>
          <a:custGeom>
            <a:avLst/>
            <a:gdLst>
              <a:gd name="T0" fmla="*/ 0 w 297"/>
              <a:gd name="T1" fmla="*/ 0 h 172"/>
              <a:gd name="T2" fmla="*/ 44 w 297"/>
              <a:gd name="T3" fmla="*/ 38 h 172"/>
              <a:gd name="T4" fmla="*/ 90 w 297"/>
              <a:gd name="T5" fmla="*/ 71 h 172"/>
              <a:gd name="T6" fmla="*/ 139 w 297"/>
              <a:gd name="T7" fmla="*/ 102 h 172"/>
              <a:gd name="T8" fmla="*/ 190 w 297"/>
              <a:gd name="T9" fmla="*/ 130 h 172"/>
              <a:gd name="T10" fmla="*/ 243 w 297"/>
              <a:gd name="T11" fmla="*/ 152 h 172"/>
              <a:gd name="T12" fmla="*/ 297 w 297"/>
              <a:gd name="T13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" h="172">
                <a:moveTo>
                  <a:pt x="0" y="0"/>
                </a:moveTo>
                <a:lnTo>
                  <a:pt x="44" y="38"/>
                </a:lnTo>
                <a:lnTo>
                  <a:pt x="90" y="71"/>
                </a:lnTo>
                <a:lnTo>
                  <a:pt x="139" y="102"/>
                </a:lnTo>
                <a:lnTo>
                  <a:pt x="190" y="130"/>
                </a:lnTo>
                <a:lnTo>
                  <a:pt x="243" y="152"/>
                </a:lnTo>
                <a:lnTo>
                  <a:pt x="297" y="172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5"/>
          <p:cNvSpPr>
            <a:spLocks/>
          </p:cNvSpPr>
          <p:nvPr/>
        </p:nvSpPr>
        <p:spPr bwMode="auto">
          <a:xfrm>
            <a:off x="4700587" y="5467350"/>
            <a:ext cx="234950" cy="138113"/>
          </a:xfrm>
          <a:custGeom>
            <a:avLst/>
            <a:gdLst>
              <a:gd name="T0" fmla="*/ 0 w 296"/>
              <a:gd name="T1" fmla="*/ 172 h 172"/>
              <a:gd name="T2" fmla="*/ 54 w 296"/>
              <a:gd name="T3" fmla="*/ 152 h 172"/>
              <a:gd name="T4" fmla="*/ 106 w 296"/>
              <a:gd name="T5" fmla="*/ 130 h 172"/>
              <a:gd name="T6" fmla="*/ 158 w 296"/>
              <a:gd name="T7" fmla="*/ 102 h 172"/>
              <a:gd name="T8" fmla="*/ 206 w 296"/>
              <a:gd name="T9" fmla="*/ 71 h 172"/>
              <a:gd name="T10" fmla="*/ 253 w 296"/>
              <a:gd name="T11" fmla="*/ 38 h 172"/>
              <a:gd name="T12" fmla="*/ 296 w 296"/>
              <a:gd name="T13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6" h="172">
                <a:moveTo>
                  <a:pt x="0" y="172"/>
                </a:moveTo>
                <a:lnTo>
                  <a:pt x="54" y="152"/>
                </a:lnTo>
                <a:lnTo>
                  <a:pt x="106" y="130"/>
                </a:lnTo>
                <a:lnTo>
                  <a:pt x="158" y="102"/>
                </a:lnTo>
                <a:lnTo>
                  <a:pt x="206" y="71"/>
                </a:lnTo>
                <a:lnTo>
                  <a:pt x="253" y="38"/>
                </a:lnTo>
                <a:lnTo>
                  <a:pt x="296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6"/>
          <p:cNvSpPr>
            <a:spLocks/>
          </p:cNvSpPr>
          <p:nvPr/>
        </p:nvSpPr>
        <p:spPr bwMode="auto">
          <a:xfrm>
            <a:off x="5116512" y="4883150"/>
            <a:ext cx="15875" cy="271463"/>
          </a:xfrm>
          <a:custGeom>
            <a:avLst/>
            <a:gdLst>
              <a:gd name="T0" fmla="*/ 0 w 19"/>
              <a:gd name="T1" fmla="*/ 342 h 342"/>
              <a:gd name="T2" fmla="*/ 11 w 19"/>
              <a:gd name="T3" fmla="*/ 286 h 342"/>
              <a:gd name="T4" fmla="*/ 18 w 19"/>
              <a:gd name="T5" fmla="*/ 228 h 342"/>
              <a:gd name="T6" fmla="*/ 19 w 19"/>
              <a:gd name="T7" fmla="*/ 171 h 342"/>
              <a:gd name="T8" fmla="*/ 18 w 19"/>
              <a:gd name="T9" fmla="*/ 114 h 342"/>
              <a:gd name="T10" fmla="*/ 11 w 19"/>
              <a:gd name="T11" fmla="*/ 55 h 342"/>
              <a:gd name="T12" fmla="*/ 0 w 19"/>
              <a:gd name="T13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342">
                <a:moveTo>
                  <a:pt x="0" y="342"/>
                </a:moveTo>
                <a:lnTo>
                  <a:pt x="11" y="286"/>
                </a:lnTo>
                <a:lnTo>
                  <a:pt x="18" y="228"/>
                </a:lnTo>
                <a:lnTo>
                  <a:pt x="19" y="171"/>
                </a:lnTo>
                <a:lnTo>
                  <a:pt x="18" y="114"/>
                </a:lnTo>
                <a:lnTo>
                  <a:pt x="11" y="55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7"/>
          <p:cNvSpPr>
            <a:spLocks/>
          </p:cNvSpPr>
          <p:nvPr/>
        </p:nvSpPr>
        <p:spPr bwMode="auto">
          <a:xfrm>
            <a:off x="4700587" y="4432300"/>
            <a:ext cx="234950" cy="138113"/>
          </a:xfrm>
          <a:custGeom>
            <a:avLst/>
            <a:gdLst>
              <a:gd name="T0" fmla="*/ 296 w 296"/>
              <a:gd name="T1" fmla="*/ 172 h 172"/>
              <a:gd name="T2" fmla="*/ 253 w 296"/>
              <a:gd name="T3" fmla="*/ 134 h 172"/>
              <a:gd name="T4" fmla="*/ 206 w 296"/>
              <a:gd name="T5" fmla="*/ 100 h 172"/>
              <a:gd name="T6" fmla="*/ 158 w 296"/>
              <a:gd name="T7" fmla="*/ 70 h 172"/>
              <a:gd name="T8" fmla="*/ 106 w 296"/>
              <a:gd name="T9" fmla="*/ 42 h 172"/>
              <a:gd name="T10" fmla="*/ 54 w 296"/>
              <a:gd name="T11" fmla="*/ 20 h 172"/>
              <a:gd name="T12" fmla="*/ 0 w 296"/>
              <a:gd name="T13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6" h="172">
                <a:moveTo>
                  <a:pt x="296" y="172"/>
                </a:moveTo>
                <a:lnTo>
                  <a:pt x="253" y="134"/>
                </a:lnTo>
                <a:lnTo>
                  <a:pt x="206" y="100"/>
                </a:lnTo>
                <a:lnTo>
                  <a:pt x="158" y="70"/>
                </a:lnTo>
                <a:lnTo>
                  <a:pt x="106" y="42"/>
                </a:lnTo>
                <a:lnTo>
                  <a:pt x="54" y="2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8"/>
          <p:cNvSpPr>
            <a:spLocks/>
          </p:cNvSpPr>
          <p:nvPr/>
        </p:nvSpPr>
        <p:spPr bwMode="auto">
          <a:xfrm>
            <a:off x="4102100" y="4432300"/>
            <a:ext cx="236538" cy="138113"/>
          </a:xfrm>
          <a:custGeom>
            <a:avLst/>
            <a:gdLst>
              <a:gd name="T0" fmla="*/ 297 w 297"/>
              <a:gd name="T1" fmla="*/ 0 h 172"/>
              <a:gd name="T2" fmla="*/ 243 w 297"/>
              <a:gd name="T3" fmla="*/ 20 h 172"/>
              <a:gd name="T4" fmla="*/ 190 w 297"/>
              <a:gd name="T5" fmla="*/ 42 h 172"/>
              <a:gd name="T6" fmla="*/ 139 w 297"/>
              <a:gd name="T7" fmla="*/ 70 h 172"/>
              <a:gd name="T8" fmla="*/ 90 w 297"/>
              <a:gd name="T9" fmla="*/ 100 h 172"/>
              <a:gd name="T10" fmla="*/ 44 w 297"/>
              <a:gd name="T11" fmla="*/ 134 h 172"/>
              <a:gd name="T12" fmla="*/ 0 w 297"/>
              <a:gd name="T13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" h="172">
                <a:moveTo>
                  <a:pt x="297" y="0"/>
                </a:moveTo>
                <a:lnTo>
                  <a:pt x="243" y="20"/>
                </a:lnTo>
                <a:lnTo>
                  <a:pt x="190" y="42"/>
                </a:lnTo>
                <a:lnTo>
                  <a:pt x="139" y="70"/>
                </a:lnTo>
                <a:lnTo>
                  <a:pt x="90" y="100"/>
                </a:lnTo>
                <a:lnTo>
                  <a:pt x="44" y="134"/>
                </a:lnTo>
                <a:lnTo>
                  <a:pt x="0" y="172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>
            <a:off x="4213225" y="5551488"/>
            <a:ext cx="612775" cy="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 flipV="1">
            <a:off x="4826000" y="5018088"/>
            <a:ext cx="306388" cy="53340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 flipH="1" flipV="1">
            <a:off x="4826000" y="4487863"/>
            <a:ext cx="306388" cy="530225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 flipH="1">
            <a:off x="4213225" y="4487863"/>
            <a:ext cx="612775" cy="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 flipH="1">
            <a:off x="3906837" y="4487863"/>
            <a:ext cx="306388" cy="530225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>
            <a:off x="3906837" y="5018088"/>
            <a:ext cx="306388" cy="53340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>
            <a:off x="7616825" y="2068513"/>
            <a:ext cx="0" cy="2700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 flipH="1">
            <a:off x="2851150" y="4768850"/>
            <a:ext cx="47656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>
            <a:off x="8116888" y="2068513"/>
            <a:ext cx="0" cy="3200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8"/>
          <p:cNvSpPr>
            <a:spLocks noChangeShapeType="1"/>
          </p:cNvSpPr>
          <p:nvPr/>
        </p:nvSpPr>
        <p:spPr bwMode="auto">
          <a:xfrm flipH="1">
            <a:off x="2851150" y="5268913"/>
            <a:ext cx="5265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9"/>
          <p:cNvSpPr>
            <a:spLocks noChangeShapeType="1"/>
          </p:cNvSpPr>
          <p:nvPr/>
        </p:nvSpPr>
        <p:spPr bwMode="auto">
          <a:xfrm>
            <a:off x="7434263" y="2252663"/>
            <a:ext cx="0" cy="23320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0"/>
          <p:cNvSpPr>
            <a:spLocks noChangeShapeType="1"/>
          </p:cNvSpPr>
          <p:nvPr/>
        </p:nvSpPr>
        <p:spPr bwMode="auto">
          <a:xfrm flipH="1">
            <a:off x="2851150" y="4584700"/>
            <a:ext cx="45831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71"/>
          <p:cNvSpPr>
            <a:spLocks noChangeShapeType="1"/>
          </p:cNvSpPr>
          <p:nvPr/>
        </p:nvSpPr>
        <p:spPr bwMode="auto">
          <a:xfrm>
            <a:off x="8301038" y="2252663"/>
            <a:ext cx="0" cy="3200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72"/>
          <p:cNvSpPr>
            <a:spLocks noChangeShapeType="1"/>
          </p:cNvSpPr>
          <p:nvPr/>
        </p:nvSpPr>
        <p:spPr bwMode="auto">
          <a:xfrm flipH="1">
            <a:off x="2851150" y="5453063"/>
            <a:ext cx="54498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3"/>
          <p:cNvSpPr>
            <a:spLocks noChangeShapeType="1"/>
          </p:cNvSpPr>
          <p:nvPr/>
        </p:nvSpPr>
        <p:spPr bwMode="auto">
          <a:xfrm>
            <a:off x="4519612" y="2252663"/>
            <a:ext cx="693738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4"/>
          <p:cNvSpPr>
            <a:spLocks/>
          </p:cNvSpPr>
          <p:nvPr/>
        </p:nvSpPr>
        <p:spPr bwMode="auto">
          <a:xfrm>
            <a:off x="3825875" y="4884738"/>
            <a:ext cx="14288" cy="268288"/>
          </a:xfrm>
          <a:custGeom>
            <a:avLst/>
            <a:gdLst>
              <a:gd name="T0" fmla="*/ 16 w 16"/>
              <a:gd name="T1" fmla="*/ 0 h 339"/>
              <a:gd name="T2" fmla="*/ 7 w 16"/>
              <a:gd name="T3" fmla="*/ 57 h 339"/>
              <a:gd name="T4" fmla="*/ 1 w 16"/>
              <a:gd name="T5" fmla="*/ 113 h 339"/>
              <a:gd name="T6" fmla="*/ 0 w 16"/>
              <a:gd name="T7" fmla="*/ 170 h 339"/>
              <a:gd name="T8" fmla="*/ 1 w 16"/>
              <a:gd name="T9" fmla="*/ 227 h 339"/>
              <a:gd name="T10" fmla="*/ 7 w 16"/>
              <a:gd name="T11" fmla="*/ 282 h 339"/>
              <a:gd name="T12" fmla="*/ 16 w 16"/>
              <a:gd name="T13" fmla="*/ 339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339">
                <a:moveTo>
                  <a:pt x="16" y="0"/>
                </a:moveTo>
                <a:lnTo>
                  <a:pt x="7" y="57"/>
                </a:lnTo>
                <a:lnTo>
                  <a:pt x="1" y="113"/>
                </a:lnTo>
                <a:lnTo>
                  <a:pt x="0" y="170"/>
                </a:lnTo>
                <a:lnTo>
                  <a:pt x="1" y="227"/>
                </a:lnTo>
                <a:lnTo>
                  <a:pt x="7" y="282"/>
                </a:lnTo>
                <a:lnTo>
                  <a:pt x="16" y="339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5"/>
          <p:cNvSpPr>
            <a:spLocks/>
          </p:cNvSpPr>
          <p:nvPr/>
        </p:nvSpPr>
        <p:spPr bwMode="auto">
          <a:xfrm>
            <a:off x="4064000" y="5540375"/>
            <a:ext cx="231775" cy="133350"/>
          </a:xfrm>
          <a:custGeom>
            <a:avLst/>
            <a:gdLst>
              <a:gd name="T0" fmla="*/ 0 w 293"/>
              <a:gd name="T1" fmla="*/ 0 h 168"/>
              <a:gd name="T2" fmla="*/ 44 w 293"/>
              <a:gd name="T3" fmla="*/ 35 h 168"/>
              <a:gd name="T4" fmla="*/ 91 w 293"/>
              <a:gd name="T5" fmla="*/ 68 h 168"/>
              <a:gd name="T6" fmla="*/ 139 w 293"/>
              <a:gd name="T7" fmla="*/ 98 h 168"/>
              <a:gd name="T8" fmla="*/ 189 w 293"/>
              <a:gd name="T9" fmla="*/ 124 h 168"/>
              <a:gd name="T10" fmla="*/ 240 w 293"/>
              <a:gd name="T11" fmla="*/ 147 h 168"/>
              <a:gd name="T12" fmla="*/ 293 w 293"/>
              <a:gd name="T13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" h="168">
                <a:moveTo>
                  <a:pt x="0" y="0"/>
                </a:moveTo>
                <a:lnTo>
                  <a:pt x="44" y="35"/>
                </a:lnTo>
                <a:lnTo>
                  <a:pt x="91" y="68"/>
                </a:lnTo>
                <a:lnTo>
                  <a:pt x="139" y="98"/>
                </a:lnTo>
                <a:lnTo>
                  <a:pt x="189" y="124"/>
                </a:lnTo>
                <a:lnTo>
                  <a:pt x="240" y="147"/>
                </a:lnTo>
                <a:lnTo>
                  <a:pt x="293" y="168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6"/>
          <p:cNvSpPr>
            <a:spLocks/>
          </p:cNvSpPr>
          <p:nvPr/>
        </p:nvSpPr>
        <p:spPr bwMode="auto">
          <a:xfrm>
            <a:off x="4743450" y="5540375"/>
            <a:ext cx="231775" cy="133350"/>
          </a:xfrm>
          <a:custGeom>
            <a:avLst/>
            <a:gdLst>
              <a:gd name="T0" fmla="*/ 0 w 292"/>
              <a:gd name="T1" fmla="*/ 168 h 168"/>
              <a:gd name="T2" fmla="*/ 52 w 292"/>
              <a:gd name="T3" fmla="*/ 147 h 168"/>
              <a:gd name="T4" fmla="*/ 104 w 292"/>
              <a:gd name="T5" fmla="*/ 124 h 168"/>
              <a:gd name="T6" fmla="*/ 155 w 292"/>
              <a:gd name="T7" fmla="*/ 98 h 168"/>
              <a:gd name="T8" fmla="*/ 201 w 292"/>
              <a:gd name="T9" fmla="*/ 68 h 168"/>
              <a:gd name="T10" fmla="*/ 248 w 292"/>
              <a:gd name="T11" fmla="*/ 35 h 168"/>
              <a:gd name="T12" fmla="*/ 292 w 292"/>
              <a:gd name="T1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2" h="168">
                <a:moveTo>
                  <a:pt x="0" y="168"/>
                </a:moveTo>
                <a:lnTo>
                  <a:pt x="52" y="147"/>
                </a:lnTo>
                <a:lnTo>
                  <a:pt x="104" y="124"/>
                </a:lnTo>
                <a:lnTo>
                  <a:pt x="155" y="98"/>
                </a:lnTo>
                <a:lnTo>
                  <a:pt x="201" y="68"/>
                </a:lnTo>
                <a:lnTo>
                  <a:pt x="248" y="35"/>
                </a:lnTo>
                <a:lnTo>
                  <a:pt x="292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7"/>
          <p:cNvSpPr>
            <a:spLocks/>
          </p:cNvSpPr>
          <p:nvPr/>
        </p:nvSpPr>
        <p:spPr bwMode="auto">
          <a:xfrm>
            <a:off x="5199062" y="4884738"/>
            <a:ext cx="12700" cy="268288"/>
          </a:xfrm>
          <a:custGeom>
            <a:avLst/>
            <a:gdLst>
              <a:gd name="T0" fmla="*/ 0 w 16"/>
              <a:gd name="T1" fmla="*/ 339 h 339"/>
              <a:gd name="T2" fmla="*/ 9 w 16"/>
              <a:gd name="T3" fmla="*/ 282 h 339"/>
              <a:gd name="T4" fmla="*/ 15 w 16"/>
              <a:gd name="T5" fmla="*/ 227 h 339"/>
              <a:gd name="T6" fmla="*/ 16 w 16"/>
              <a:gd name="T7" fmla="*/ 170 h 339"/>
              <a:gd name="T8" fmla="*/ 15 w 16"/>
              <a:gd name="T9" fmla="*/ 113 h 339"/>
              <a:gd name="T10" fmla="*/ 9 w 16"/>
              <a:gd name="T11" fmla="*/ 57 h 339"/>
              <a:gd name="T12" fmla="*/ 0 w 16"/>
              <a:gd name="T13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339">
                <a:moveTo>
                  <a:pt x="0" y="339"/>
                </a:moveTo>
                <a:lnTo>
                  <a:pt x="9" y="282"/>
                </a:lnTo>
                <a:lnTo>
                  <a:pt x="15" y="227"/>
                </a:lnTo>
                <a:lnTo>
                  <a:pt x="16" y="170"/>
                </a:lnTo>
                <a:lnTo>
                  <a:pt x="15" y="113"/>
                </a:lnTo>
                <a:lnTo>
                  <a:pt x="9" y="57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78"/>
          <p:cNvSpPr>
            <a:spLocks/>
          </p:cNvSpPr>
          <p:nvPr/>
        </p:nvSpPr>
        <p:spPr bwMode="auto">
          <a:xfrm>
            <a:off x="4743450" y="4362450"/>
            <a:ext cx="231775" cy="134938"/>
          </a:xfrm>
          <a:custGeom>
            <a:avLst/>
            <a:gdLst>
              <a:gd name="T0" fmla="*/ 292 w 292"/>
              <a:gd name="T1" fmla="*/ 168 h 168"/>
              <a:gd name="T2" fmla="*/ 248 w 292"/>
              <a:gd name="T3" fmla="*/ 133 h 168"/>
              <a:gd name="T4" fmla="*/ 201 w 292"/>
              <a:gd name="T5" fmla="*/ 99 h 168"/>
              <a:gd name="T6" fmla="*/ 155 w 292"/>
              <a:gd name="T7" fmla="*/ 70 h 168"/>
              <a:gd name="T8" fmla="*/ 104 w 292"/>
              <a:gd name="T9" fmla="*/ 44 h 168"/>
              <a:gd name="T10" fmla="*/ 52 w 292"/>
              <a:gd name="T11" fmla="*/ 20 h 168"/>
              <a:gd name="T12" fmla="*/ 0 w 292"/>
              <a:gd name="T1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2" h="168">
                <a:moveTo>
                  <a:pt x="292" y="168"/>
                </a:moveTo>
                <a:lnTo>
                  <a:pt x="248" y="133"/>
                </a:lnTo>
                <a:lnTo>
                  <a:pt x="201" y="99"/>
                </a:lnTo>
                <a:lnTo>
                  <a:pt x="155" y="70"/>
                </a:lnTo>
                <a:lnTo>
                  <a:pt x="104" y="44"/>
                </a:lnTo>
                <a:lnTo>
                  <a:pt x="52" y="2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9"/>
          <p:cNvSpPr>
            <a:spLocks/>
          </p:cNvSpPr>
          <p:nvPr/>
        </p:nvSpPr>
        <p:spPr bwMode="auto">
          <a:xfrm>
            <a:off x="4064000" y="4362450"/>
            <a:ext cx="231775" cy="134938"/>
          </a:xfrm>
          <a:custGeom>
            <a:avLst/>
            <a:gdLst>
              <a:gd name="T0" fmla="*/ 293 w 293"/>
              <a:gd name="T1" fmla="*/ 0 h 168"/>
              <a:gd name="T2" fmla="*/ 240 w 293"/>
              <a:gd name="T3" fmla="*/ 20 h 168"/>
              <a:gd name="T4" fmla="*/ 189 w 293"/>
              <a:gd name="T5" fmla="*/ 44 h 168"/>
              <a:gd name="T6" fmla="*/ 139 w 293"/>
              <a:gd name="T7" fmla="*/ 70 h 168"/>
              <a:gd name="T8" fmla="*/ 91 w 293"/>
              <a:gd name="T9" fmla="*/ 99 h 168"/>
              <a:gd name="T10" fmla="*/ 44 w 293"/>
              <a:gd name="T11" fmla="*/ 133 h 168"/>
              <a:gd name="T12" fmla="*/ 0 w 293"/>
              <a:gd name="T13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" h="168">
                <a:moveTo>
                  <a:pt x="293" y="0"/>
                </a:moveTo>
                <a:lnTo>
                  <a:pt x="240" y="20"/>
                </a:lnTo>
                <a:lnTo>
                  <a:pt x="189" y="44"/>
                </a:lnTo>
                <a:lnTo>
                  <a:pt x="139" y="70"/>
                </a:lnTo>
                <a:lnTo>
                  <a:pt x="91" y="99"/>
                </a:lnTo>
                <a:lnTo>
                  <a:pt x="44" y="133"/>
                </a:lnTo>
                <a:lnTo>
                  <a:pt x="0" y="168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80"/>
          <p:cNvSpPr>
            <a:spLocks noChangeShapeType="1"/>
          </p:cNvSpPr>
          <p:nvPr/>
        </p:nvSpPr>
        <p:spPr bwMode="auto">
          <a:xfrm>
            <a:off x="4171950" y="5621338"/>
            <a:ext cx="693738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 flipV="1">
            <a:off x="4865687" y="5018088"/>
            <a:ext cx="347663" cy="60325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82"/>
          <p:cNvSpPr>
            <a:spLocks noChangeShapeType="1"/>
          </p:cNvSpPr>
          <p:nvPr/>
        </p:nvSpPr>
        <p:spPr bwMode="auto">
          <a:xfrm flipH="1" flipV="1">
            <a:off x="4865687" y="4418013"/>
            <a:ext cx="347663" cy="600075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 flipH="1">
            <a:off x="4171950" y="4418013"/>
            <a:ext cx="693738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 flipH="1">
            <a:off x="3825875" y="4418013"/>
            <a:ext cx="346075" cy="600075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85"/>
          <p:cNvSpPr>
            <a:spLocks noChangeShapeType="1"/>
          </p:cNvSpPr>
          <p:nvPr/>
        </p:nvSpPr>
        <p:spPr bwMode="auto">
          <a:xfrm>
            <a:off x="3825875" y="5018088"/>
            <a:ext cx="346075" cy="60325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86"/>
          <p:cNvSpPr>
            <a:spLocks noChangeShapeType="1"/>
          </p:cNvSpPr>
          <p:nvPr/>
        </p:nvSpPr>
        <p:spPr bwMode="auto">
          <a:xfrm>
            <a:off x="4519612" y="2503488"/>
            <a:ext cx="803275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7"/>
          <p:cNvSpPr>
            <a:spLocks/>
          </p:cNvSpPr>
          <p:nvPr/>
        </p:nvSpPr>
        <p:spPr bwMode="auto">
          <a:xfrm>
            <a:off x="3716337" y="4879975"/>
            <a:ext cx="12700" cy="277813"/>
          </a:xfrm>
          <a:custGeom>
            <a:avLst/>
            <a:gdLst>
              <a:gd name="T0" fmla="*/ 16 w 16"/>
              <a:gd name="T1" fmla="*/ 0 h 351"/>
              <a:gd name="T2" fmla="*/ 6 w 16"/>
              <a:gd name="T3" fmla="*/ 71 h 351"/>
              <a:gd name="T4" fmla="*/ 0 w 16"/>
              <a:gd name="T5" fmla="*/ 141 h 351"/>
              <a:gd name="T6" fmla="*/ 0 w 16"/>
              <a:gd name="T7" fmla="*/ 211 h 351"/>
              <a:gd name="T8" fmla="*/ 6 w 16"/>
              <a:gd name="T9" fmla="*/ 281 h 351"/>
              <a:gd name="T10" fmla="*/ 16 w 16"/>
              <a:gd name="T11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351">
                <a:moveTo>
                  <a:pt x="16" y="0"/>
                </a:moveTo>
                <a:lnTo>
                  <a:pt x="6" y="71"/>
                </a:lnTo>
                <a:lnTo>
                  <a:pt x="0" y="141"/>
                </a:lnTo>
                <a:lnTo>
                  <a:pt x="0" y="211"/>
                </a:lnTo>
                <a:lnTo>
                  <a:pt x="6" y="281"/>
                </a:lnTo>
                <a:lnTo>
                  <a:pt x="16" y="351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88"/>
          <p:cNvSpPr>
            <a:spLocks/>
          </p:cNvSpPr>
          <p:nvPr/>
        </p:nvSpPr>
        <p:spPr bwMode="auto">
          <a:xfrm>
            <a:off x="4003675" y="5634038"/>
            <a:ext cx="241300" cy="138113"/>
          </a:xfrm>
          <a:custGeom>
            <a:avLst/>
            <a:gdLst>
              <a:gd name="T0" fmla="*/ 0 w 306"/>
              <a:gd name="T1" fmla="*/ 0 h 175"/>
              <a:gd name="T2" fmla="*/ 56 w 306"/>
              <a:gd name="T3" fmla="*/ 43 h 175"/>
              <a:gd name="T4" fmla="*/ 114 w 306"/>
              <a:gd name="T5" fmla="*/ 83 h 175"/>
              <a:gd name="T6" fmla="*/ 176 w 306"/>
              <a:gd name="T7" fmla="*/ 118 h 175"/>
              <a:gd name="T8" fmla="*/ 240 w 306"/>
              <a:gd name="T9" fmla="*/ 149 h 175"/>
              <a:gd name="T10" fmla="*/ 306 w 306"/>
              <a:gd name="T11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6" h="175">
                <a:moveTo>
                  <a:pt x="0" y="0"/>
                </a:moveTo>
                <a:lnTo>
                  <a:pt x="56" y="43"/>
                </a:lnTo>
                <a:lnTo>
                  <a:pt x="114" y="83"/>
                </a:lnTo>
                <a:lnTo>
                  <a:pt x="176" y="118"/>
                </a:lnTo>
                <a:lnTo>
                  <a:pt x="240" y="149"/>
                </a:lnTo>
                <a:lnTo>
                  <a:pt x="306" y="175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89"/>
          <p:cNvSpPr>
            <a:spLocks/>
          </p:cNvSpPr>
          <p:nvPr/>
        </p:nvSpPr>
        <p:spPr bwMode="auto">
          <a:xfrm>
            <a:off x="4792662" y="5634038"/>
            <a:ext cx="242888" cy="138113"/>
          </a:xfrm>
          <a:custGeom>
            <a:avLst/>
            <a:gdLst>
              <a:gd name="T0" fmla="*/ 0 w 305"/>
              <a:gd name="T1" fmla="*/ 175 h 175"/>
              <a:gd name="T2" fmla="*/ 65 w 305"/>
              <a:gd name="T3" fmla="*/ 149 h 175"/>
              <a:gd name="T4" fmla="*/ 130 w 305"/>
              <a:gd name="T5" fmla="*/ 118 h 175"/>
              <a:gd name="T6" fmla="*/ 191 w 305"/>
              <a:gd name="T7" fmla="*/ 83 h 175"/>
              <a:gd name="T8" fmla="*/ 250 w 305"/>
              <a:gd name="T9" fmla="*/ 43 h 175"/>
              <a:gd name="T10" fmla="*/ 305 w 305"/>
              <a:gd name="T11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5" h="175">
                <a:moveTo>
                  <a:pt x="0" y="175"/>
                </a:moveTo>
                <a:lnTo>
                  <a:pt x="65" y="149"/>
                </a:lnTo>
                <a:lnTo>
                  <a:pt x="130" y="118"/>
                </a:lnTo>
                <a:lnTo>
                  <a:pt x="191" y="83"/>
                </a:lnTo>
                <a:lnTo>
                  <a:pt x="250" y="43"/>
                </a:lnTo>
                <a:lnTo>
                  <a:pt x="305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90"/>
          <p:cNvSpPr>
            <a:spLocks/>
          </p:cNvSpPr>
          <p:nvPr/>
        </p:nvSpPr>
        <p:spPr bwMode="auto">
          <a:xfrm>
            <a:off x="5310187" y="4879975"/>
            <a:ext cx="12700" cy="277813"/>
          </a:xfrm>
          <a:custGeom>
            <a:avLst/>
            <a:gdLst>
              <a:gd name="T0" fmla="*/ 0 w 16"/>
              <a:gd name="T1" fmla="*/ 351 h 351"/>
              <a:gd name="T2" fmla="*/ 10 w 16"/>
              <a:gd name="T3" fmla="*/ 281 h 351"/>
              <a:gd name="T4" fmla="*/ 16 w 16"/>
              <a:gd name="T5" fmla="*/ 211 h 351"/>
              <a:gd name="T6" fmla="*/ 16 w 16"/>
              <a:gd name="T7" fmla="*/ 141 h 351"/>
              <a:gd name="T8" fmla="*/ 10 w 16"/>
              <a:gd name="T9" fmla="*/ 71 h 351"/>
              <a:gd name="T10" fmla="*/ 0 w 16"/>
              <a:gd name="T1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" h="351">
                <a:moveTo>
                  <a:pt x="0" y="351"/>
                </a:moveTo>
                <a:lnTo>
                  <a:pt x="10" y="281"/>
                </a:lnTo>
                <a:lnTo>
                  <a:pt x="16" y="211"/>
                </a:lnTo>
                <a:lnTo>
                  <a:pt x="16" y="141"/>
                </a:lnTo>
                <a:lnTo>
                  <a:pt x="10" y="71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91"/>
          <p:cNvSpPr>
            <a:spLocks/>
          </p:cNvSpPr>
          <p:nvPr/>
        </p:nvSpPr>
        <p:spPr bwMode="auto">
          <a:xfrm>
            <a:off x="4792662" y="4264025"/>
            <a:ext cx="242888" cy="139700"/>
          </a:xfrm>
          <a:custGeom>
            <a:avLst/>
            <a:gdLst>
              <a:gd name="T0" fmla="*/ 305 w 305"/>
              <a:gd name="T1" fmla="*/ 175 h 175"/>
              <a:gd name="T2" fmla="*/ 250 w 305"/>
              <a:gd name="T3" fmla="*/ 131 h 175"/>
              <a:gd name="T4" fmla="*/ 191 w 305"/>
              <a:gd name="T5" fmla="*/ 92 h 175"/>
              <a:gd name="T6" fmla="*/ 130 w 305"/>
              <a:gd name="T7" fmla="*/ 57 h 175"/>
              <a:gd name="T8" fmla="*/ 65 w 305"/>
              <a:gd name="T9" fmla="*/ 26 h 175"/>
              <a:gd name="T10" fmla="*/ 0 w 305"/>
              <a:gd name="T11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5" h="175">
                <a:moveTo>
                  <a:pt x="305" y="175"/>
                </a:moveTo>
                <a:lnTo>
                  <a:pt x="250" y="131"/>
                </a:lnTo>
                <a:lnTo>
                  <a:pt x="191" y="92"/>
                </a:lnTo>
                <a:lnTo>
                  <a:pt x="130" y="57"/>
                </a:lnTo>
                <a:lnTo>
                  <a:pt x="65" y="2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92"/>
          <p:cNvSpPr>
            <a:spLocks/>
          </p:cNvSpPr>
          <p:nvPr/>
        </p:nvSpPr>
        <p:spPr bwMode="auto">
          <a:xfrm>
            <a:off x="4003675" y="4264025"/>
            <a:ext cx="241300" cy="139700"/>
          </a:xfrm>
          <a:custGeom>
            <a:avLst/>
            <a:gdLst>
              <a:gd name="T0" fmla="*/ 306 w 306"/>
              <a:gd name="T1" fmla="*/ 0 h 175"/>
              <a:gd name="T2" fmla="*/ 240 w 306"/>
              <a:gd name="T3" fmla="*/ 26 h 175"/>
              <a:gd name="T4" fmla="*/ 176 w 306"/>
              <a:gd name="T5" fmla="*/ 57 h 175"/>
              <a:gd name="T6" fmla="*/ 114 w 306"/>
              <a:gd name="T7" fmla="*/ 92 h 175"/>
              <a:gd name="T8" fmla="*/ 56 w 306"/>
              <a:gd name="T9" fmla="*/ 131 h 175"/>
              <a:gd name="T10" fmla="*/ 0 w 306"/>
              <a:gd name="T11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6" h="175">
                <a:moveTo>
                  <a:pt x="306" y="0"/>
                </a:moveTo>
                <a:lnTo>
                  <a:pt x="240" y="26"/>
                </a:lnTo>
                <a:lnTo>
                  <a:pt x="176" y="57"/>
                </a:lnTo>
                <a:lnTo>
                  <a:pt x="114" y="92"/>
                </a:lnTo>
                <a:lnTo>
                  <a:pt x="56" y="131"/>
                </a:lnTo>
                <a:lnTo>
                  <a:pt x="0" y="175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4117975" y="5715000"/>
            <a:ext cx="803275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94"/>
          <p:cNvSpPr>
            <a:spLocks noChangeShapeType="1"/>
          </p:cNvSpPr>
          <p:nvPr/>
        </p:nvSpPr>
        <p:spPr bwMode="auto">
          <a:xfrm flipV="1">
            <a:off x="4921250" y="5018088"/>
            <a:ext cx="401638" cy="696913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95"/>
          <p:cNvSpPr>
            <a:spLocks noChangeShapeType="1"/>
          </p:cNvSpPr>
          <p:nvPr/>
        </p:nvSpPr>
        <p:spPr bwMode="auto">
          <a:xfrm flipH="1" flipV="1">
            <a:off x="4921250" y="4322763"/>
            <a:ext cx="401638" cy="695325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6"/>
          <p:cNvSpPr>
            <a:spLocks noChangeShapeType="1"/>
          </p:cNvSpPr>
          <p:nvPr/>
        </p:nvSpPr>
        <p:spPr bwMode="auto">
          <a:xfrm flipH="1">
            <a:off x="4117975" y="4322763"/>
            <a:ext cx="803275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97"/>
          <p:cNvSpPr>
            <a:spLocks noChangeShapeType="1"/>
          </p:cNvSpPr>
          <p:nvPr/>
        </p:nvSpPr>
        <p:spPr bwMode="auto">
          <a:xfrm flipH="1">
            <a:off x="3716337" y="4322763"/>
            <a:ext cx="401638" cy="695325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98"/>
          <p:cNvSpPr>
            <a:spLocks noChangeShapeType="1"/>
          </p:cNvSpPr>
          <p:nvPr/>
        </p:nvSpPr>
        <p:spPr bwMode="auto">
          <a:xfrm>
            <a:off x="3716337" y="5018088"/>
            <a:ext cx="401638" cy="696913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99"/>
          <p:cNvSpPr>
            <a:spLocks noChangeShapeType="1"/>
          </p:cNvSpPr>
          <p:nvPr/>
        </p:nvSpPr>
        <p:spPr bwMode="auto">
          <a:xfrm>
            <a:off x="4519612" y="2754313"/>
            <a:ext cx="912813" cy="0"/>
          </a:xfrm>
          <a:prstGeom prst="line">
            <a:avLst/>
          </a:prstGeom>
          <a:noFill/>
          <a:ln w="0">
            <a:solidFill>
              <a:srgbClr val="00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0"/>
          <p:cNvSpPr>
            <a:spLocks/>
          </p:cNvSpPr>
          <p:nvPr/>
        </p:nvSpPr>
        <p:spPr bwMode="auto">
          <a:xfrm>
            <a:off x="3606800" y="4897438"/>
            <a:ext cx="7938" cy="241300"/>
          </a:xfrm>
          <a:custGeom>
            <a:avLst/>
            <a:gdLst>
              <a:gd name="T0" fmla="*/ 10 w 10"/>
              <a:gd name="T1" fmla="*/ 0 h 304"/>
              <a:gd name="T2" fmla="*/ 3 w 10"/>
              <a:gd name="T3" fmla="*/ 76 h 304"/>
              <a:gd name="T4" fmla="*/ 0 w 10"/>
              <a:gd name="T5" fmla="*/ 152 h 304"/>
              <a:gd name="T6" fmla="*/ 3 w 10"/>
              <a:gd name="T7" fmla="*/ 228 h 304"/>
              <a:gd name="T8" fmla="*/ 10 w 10"/>
              <a:gd name="T9" fmla="*/ 304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304">
                <a:moveTo>
                  <a:pt x="10" y="0"/>
                </a:moveTo>
                <a:lnTo>
                  <a:pt x="3" y="76"/>
                </a:lnTo>
                <a:lnTo>
                  <a:pt x="0" y="152"/>
                </a:lnTo>
                <a:lnTo>
                  <a:pt x="3" y="228"/>
                </a:lnTo>
                <a:lnTo>
                  <a:pt x="10" y="304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01"/>
          <p:cNvSpPr>
            <a:spLocks/>
          </p:cNvSpPr>
          <p:nvPr/>
        </p:nvSpPr>
        <p:spPr bwMode="auto">
          <a:xfrm>
            <a:off x="3962400" y="5740400"/>
            <a:ext cx="209550" cy="122238"/>
          </a:xfrm>
          <a:custGeom>
            <a:avLst/>
            <a:gdLst>
              <a:gd name="T0" fmla="*/ 0 w 265"/>
              <a:gd name="T1" fmla="*/ 0 h 154"/>
              <a:gd name="T2" fmla="*/ 63 w 265"/>
              <a:gd name="T3" fmla="*/ 45 h 154"/>
              <a:gd name="T4" fmla="*/ 127 w 265"/>
              <a:gd name="T5" fmla="*/ 86 h 154"/>
              <a:gd name="T6" fmla="*/ 194 w 265"/>
              <a:gd name="T7" fmla="*/ 121 h 154"/>
              <a:gd name="T8" fmla="*/ 265 w 26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" h="154">
                <a:moveTo>
                  <a:pt x="0" y="0"/>
                </a:moveTo>
                <a:lnTo>
                  <a:pt x="63" y="45"/>
                </a:lnTo>
                <a:lnTo>
                  <a:pt x="127" y="86"/>
                </a:lnTo>
                <a:lnTo>
                  <a:pt x="194" y="121"/>
                </a:lnTo>
                <a:lnTo>
                  <a:pt x="265" y="154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102"/>
          <p:cNvSpPr>
            <a:spLocks/>
          </p:cNvSpPr>
          <p:nvPr/>
        </p:nvSpPr>
        <p:spPr bwMode="auto">
          <a:xfrm>
            <a:off x="4865687" y="5740400"/>
            <a:ext cx="211138" cy="122238"/>
          </a:xfrm>
          <a:custGeom>
            <a:avLst/>
            <a:gdLst>
              <a:gd name="T0" fmla="*/ 0 w 264"/>
              <a:gd name="T1" fmla="*/ 154 h 154"/>
              <a:gd name="T2" fmla="*/ 70 w 264"/>
              <a:gd name="T3" fmla="*/ 121 h 154"/>
              <a:gd name="T4" fmla="*/ 137 w 264"/>
              <a:gd name="T5" fmla="*/ 86 h 154"/>
              <a:gd name="T6" fmla="*/ 201 w 264"/>
              <a:gd name="T7" fmla="*/ 45 h 154"/>
              <a:gd name="T8" fmla="*/ 264 w 264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" h="154">
                <a:moveTo>
                  <a:pt x="0" y="154"/>
                </a:moveTo>
                <a:lnTo>
                  <a:pt x="70" y="121"/>
                </a:lnTo>
                <a:lnTo>
                  <a:pt x="137" y="86"/>
                </a:lnTo>
                <a:lnTo>
                  <a:pt x="201" y="45"/>
                </a:lnTo>
                <a:lnTo>
                  <a:pt x="264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3"/>
          <p:cNvSpPr>
            <a:spLocks/>
          </p:cNvSpPr>
          <p:nvPr/>
        </p:nvSpPr>
        <p:spPr bwMode="auto">
          <a:xfrm>
            <a:off x="5422900" y="4897438"/>
            <a:ext cx="7938" cy="241300"/>
          </a:xfrm>
          <a:custGeom>
            <a:avLst/>
            <a:gdLst>
              <a:gd name="T0" fmla="*/ 0 w 11"/>
              <a:gd name="T1" fmla="*/ 304 h 304"/>
              <a:gd name="T2" fmla="*/ 8 w 11"/>
              <a:gd name="T3" fmla="*/ 228 h 304"/>
              <a:gd name="T4" fmla="*/ 11 w 11"/>
              <a:gd name="T5" fmla="*/ 152 h 304"/>
              <a:gd name="T6" fmla="*/ 8 w 11"/>
              <a:gd name="T7" fmla="*/ 76 h 304"/>
              <a:gd name="T8" fmla="*/ 0 w 11"/>
              <a:gd name="T9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04">
                <a:moveTo>
                  <a:pt x="0" y="304"/>
                </a:moveTo>
                <a:lnTo>
                  <a:pt x="8" y="228"/>
                </a:lnTo>
                <a:lnTo>
                  <a:pt x="11" y="152"/>
                </a:lnTo>
                <a:lnTo>
                  <a:pt x="8" y="7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04"/>
          <p:cNvSpPr>
            <a:spLocks/>
          </p:cNvSpPr>
          <p:nvPr/>
        </p:nvSpPr>
        <p:spPr bwMode="auto">
          <a:xfrm>
            <a:off x="4865687" y="4175125"/>
            <a:ext cx="211138" cy="122238"/>
          </a:xfrm>
          <a:custGeom>
            <a:avLst/>
            <a:gdLst>
              <a:gd name="T0" fmla="*/ 264 w 264"/>
              <a:gd name="T1" fmla="*/ 154 h 154"/>
              <a:gd name="T2" fmla="*/ 201 w 264"/>
              <a:gd name="T3" fmla="*/ 108 h 154"/>
              <a:gd name="T4" fmla="*/ 137 w 264"/>
              <a:gd name="T5" fmla="*/ 67 h 154"/>
              <a:gd name="T6" fmla="*/ 70 w 264"/>
              <a:gd name="T7" fmla="*/ 32 h 154"/>
              <a:gd name="T8" fmla="*/ 0 w 264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" h="154">
                <a:moveTo>
                  <a:pt x="264" y="154"/>
                </a:moveTo>
                <a:lnTo>
                  <a:pt x="201" y="108"/>
                </a:lnTo>
                <a:lnTo>
                  <a:pt x="137" y="67"/>
                </a:lnTo>
                <a:lnTo>
                  <a:pt x="70" y="32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05"/>
          <p:cNvSpPr>
            <a:spLocks/>
          </p:cNvSpPr>
          <p:nvPr/>
        </p:nvSpPr>
        <p:spPr bwMode="auto">
          <a:xfrm>
            <a:off x="3962400" y="4175125"/>
            <a:ext cx="209550" cy="122238"/>
          </a:xfrm>
          <a:custGeom>
            <a:avLst/>
            <a:gdLst>
              <a:gd name="T0" fmla="*/ 265 w 265"/>
              <a:gd name="T1" fmla="*/ 0 h 154"/>
              <a:gd name="T2" fmla="*/ 194 w 265"/>
              <a:gd name="T3" fmla="*/ 32 h 154"/>
              <a:gd name="T4" fmla="*/ 127 w 265"/>
              <a:gd name="T5" fmla="*/ 67 h 154"/>
              <a:gd name="T6" fmla="*/ 63 w 265"/>
              <a:gd name="T7" fmla="*/ 108 h 154"/>
              <a:gd name="T8" fmla="*/ 0 w 26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" h="154">
                <a:moveTo>
                  <a:pt x="265" y="0"/>
                </a:moveTo>
                <a:lnTo>
                  <a:pt x="194" y="32"/>
                </a:lnTo>
                <a:lnTo>
                  <a:pt x="127" y="67"/>
                </a:lnTo>
                <a:lnTo>
                  <a:pt x="63" y="108"/>
                </a:lnTo>
                <a:lnTo>
                  <a:pt x="0" y="154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106"/>
          <p:cNvSpPr>
            <a:spLocks noChangeShapeType="1"/>
          </p:cNvSpPr>
          <p:nvPr/>
        </p:nvSpPr>
        <p:spPr bwMode="auto">
          <a:xfrm>
            <a:off x="3606800" y="5018088"/>
            <a:ext cx="457200" cy="792163"/>
          </a:xfrm>
          <a:prstGeom prst="line">
            <a:avLst/>
          </a:prstGeom>
          <a:noFill/>
          <a:ln w="0">
            <a:solidFill>
              <a:srgbClr val="00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Line 107"/>
          <p:cNvSpPr>
            <a:spLocks noChangeShapeType="1"/>
          </p:cNvSpPr>
          <p:nvPr/>
        </p:nvSpPr>
        <p:spPr bwMode="auto">
          <a:xfrm>
            <a:off x="4064000" y="5810250"/>
            <a:ext cx="912813" cy="0"/>
          </a:xfrm>
          <a:prstGeom prst="line">
            <a:avLst/>
          </a:prstGeom>
          <a:noFill/>
          <a:ln w="0">
            <a:solidFill>
              <a:srgbClr val="00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Line 108"/>
          <p:cNvSpPr>
            <a:spLocks noChangeShapeType="1"/>
          </p:cNvSpPr>
          <p:nvPr/>
        </p:nvSpPr>
        <p:spPr bwMode="auto">
          <a:xfrm flipV="1">
            <a:off x="4976812" y="5018088"/>
            <a:ext cx="455613" cy="792163"/>
          </a:xfrm>
          <a:prstGeom prst="line">
            <a:avLst/>
          </a:prstGeom>
          <a:noFill/>
          <a:ln w="0">
            <a:solidFill>
              <a:srgbClr val="00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Line 109"/>
          <p:cNvSpPr>
            <a:spLocks noChangeShapeType="1"/>
          </p:cNvSpPr>
          <p:nvPr/>
        </p:nvSpPr>
        <p:spPr bwMode="auto">
          <a:xfrm flipH="1" flipV="1">
            <a:off x="4976812" y="4229100"/>
            <a:ext cx="455613" cy="788988"/>
          </a:xfrm>
          <a:prstGeom prst="line">
            <a:avLst/>
          </a:prstGeom>
          <a:noFill/>
          <a:ln w="0">
            <a:solidFill>
              <a:srgbClr val="00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Line 110"/>
          <p:cNvSpPr>
            <a:spLocks noChangeShapeType="1"/>
          </p:cNvSpPr>
          <p:nvPr/>
        </p:nvSpPr>
        <p:spPr bwMode="auto">
          <a:xfrm flipH="1">
            <a:off x="4064000" y="4229100"/>
            <a:ext cx="912813" cy="0"/>
          </a:xfrm>
          <a:prstGeom prst="line">
            <a:avLst/>
          </a:prstGeom>
          <a:noFill/>
          <a:ln w="0">
            <a:solidFill>
              <a:srgbClr val="00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111"/>
          <p:cNvSpPr>
            <a:spLocks noChangeShapeType="1"/>
          </p:cNvSpPr>
          <p:nvPr/>
        </p:nvSpPr>
        <p:spPr bwMode="auto">
          <a:xfrm flipH="1">
            <a:off x="3606800" y="4229100"/>
            <a:ext cx="457200" cy="788988"/>
          </a:xfrm>
          <a:prstGeom prst="line">
            <a:avLst/>
          </a:prstGeom>
          <a:noFill/>
          <a:ln w="0">
            <a:solidFill>
              <a:srgbClr val="00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Line 112"/>
          <p:cNvSpPr>
            <a:spLocks noChangeShapeType="1"/>
          </p:cNvSpPr>
          <p:nvPr/>
        </p:nvSpPr>
        <p:spPr bwMode="auto">
          <a:xfrm>
            <a:off x="4519612" y="2936875"/>
            <a:ext cx="992188" cy="0"/>
          </a:xfrm>
          <a:prstGeom prst="line">
            <a:avLst/>
          </a:prstGeom>
          <a:noFill/>
          <a:ln w="0">
            <a:solidFill>
              <a:srgbClr val="FF00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3"/>
          <p:cNvSpPr>
            <a:spLocks/>
          </p:cNvSpPr>
          <p:nvPr/>
        </p:nvSpPr>
        <p:spPr bwMode="auto">
          <a:xfrm>
            <a:off x="3527425" y="4881563"/>
            <a:ext cx="9525" cy="274638"/>
          </a:xfrm>
          <a:custGeom>
            <a:avLst/>
            <a:gdLst>
              <a:gd name="T0" fmla="*/ 12 w 12"/>
              <a:gd name="T1" fmla="*/ 0 h 345"/>
              <a:gd name="T2" fmla="*/ 4 w 12"/>
              <a:gd name="T3" fmla="*/ 69 h 345"/>
              <a:gd name="T4" fmla="*/ 0 w 12"/>
              <a:gd name="T5" fmla="*/ 138 h 345"/>
              <a:gd name="T6" fmla="*/ 0 w 12"/>
              <a:gd name="T7" fmla="*/ 208 h 345"/>
              <a:gd name="T8" fmla="*/ 4 w 12"/>
              <a:gd name="T9" fmla="*/ 277 h 345"/>
              <a:gd name="T10" fmla="*/ 12 w 12"/>
              <a:gd name="T11" fmla="*/ 34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345">
                <a:moveTo>
                  <a:pt x="12" y="0"/>
                </a:moveTo>
                <a:lnTo>
                  <a:pt x="4" y="69"/>
                </a:lnTo>
                <a:lnTo>
                  <a:pt x="0" y="138"/>
                </a:lnTo>
                <a:lnTo>
                  <a:pt x="0" y="208"/>
                </a:lnTo>
                <a:lnTo>
                  <a:pt x="4" y="277"/>
                </a:lnTo>
                <a:lnTo>
                  <a:pt x="12" y="345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4"/>
          <p:cNvSpPr>
            <a:spLocks/>
          </p:cNvSpPr>
          <p:nvPr/>
        </p:nvSpPr>
        <p:spPr bwMode="auto">
          <a:xfrm>
            <a:off x="3908425" y="5800725"/>
            <a:ext cx="238125" cy="136525"/>
          </a:xfrm>
          <a:custGeom>
            <a:avLst/>
            <a:gdLst>
              <a:gd name="T0" fmla="*/ 0 w 299"/>
              <a:gd name="T1" fmla="*/ 0 h 173"/>
              <a:gd name="T2" fmla="*/ 57 w 299"/>
              <a:gd name="T3" fmla="*/ 41 h 173"/>
              <a:gd name="T4" fmla="*/ 114 w 299"/>
              <a:gd name="T5" fmla="*/ 79 h 173"/>
              <a:gd name="T6" fmla="*/ 174 w 299"/>
              <a:gd name="T7" fmla="*/ 114 h 173"/>
              <a:gd name="T8" fmla="*/ 235 w 299"/>
              <a:gd name="T9" fmla="*/ 145 h 173"/>
              <a:gd name="T10" fmla="*/ 299 w 299"/>
              <a:gd name="T11" fmla="*/ 17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173">
                <a:moveTo>
                  <a:pt x="0" y="0"/>
                </a:moveTo>
                <a:lnTo>
                  <a:pt x="57" y="41"/>
                </a:lnTo>
                <a:lnTo>
                  <a:pt x="114" y="79"/>
                </a:lnTo>
                <a:lnTo>
                  <a:pt x="174" y="114"/>
                </a:lnTo>
                <a:lnTo>
                  <a:pt x="235" y="145"/>
                </a:lnTo>
                <a:lnTo>
                  <a:pt x="299" y="173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5"/>
          <p:cNvSpPr>
            <a:spLocks/>
          </p:cNvSpPr>
          <p:nvPr/>
        </p:nvSpPr>
        <p:spPr bwMode="auto">
          <a:xfrm>
            <a:off x="4891087" y="5800725"/>
            <a:ext cx="238125" cy="136525"/>
          </a:xfrm>
          <a:custGeom>
            <a:avLst/>
            <a:gdLst>
              <a:gd name="T0" fmla="*/ 0 w 299"/>
              <a:gd name="T1" fmla="*/ 173 h 173"/>
              <a:gd name="T2" fmla="*/ 64 w 299"/>
              <a:gd name="T3" fmla="*/ 145 h 173"/>
              <a:gd name="T4" fmla="*/ 126 w 299"/>
              <a:gd name="T5" fmla="*/ 114 h 173"/>
              <a:gd name="T6" fmla="*/ 185 w 299"/>
              <a:gd name="T7" fmla="*/ 79 h 173"/>
              <a:gd name="T8" fmla="*/ 242 w 299"/>
              <a:gd name="T9" fmla="*/ 41 h 173"/>
              <a:gd name="T10" fmla="*/ 299 w 299"/>
              <a:gd name="T11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173">
                <a:moveTo>
                  <a:pt x="0" y="173"/>
                </a:moveTo>
                <a:lnTo>
                  <a:pt x="64" y="145"/>
                </a:lnTo>
                <a:lnTo>
                  <a:pt x="126" y="114"/>
                </a:lnTo>
                <a:lnTo>
                  <a:pt x="185" y="79"/>
                </a:lnTo>
                <a:lnTo>
                  <a:pt x="242" y="41"/>
                </a:lnTo>
                <a:lnTo>
                  <a:pt x="299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6"/>
          <p:cNvSpPr>
            <a:spLocks/>
          </p:cNvSpPr>
          <p:nvPr/>
        </p:nvSpPr>
        <p:spPr bwMode="auto">
          <a:xfrm>
            <a:off x="5502275" y="4881563"/>
            <a:ext cx="9525" cy="274638"/>
          </a:xfrm>
          <a:custGeom>
            <a:avLst/>
            <a:gdLst>
              <a:gd name="T0" fmla="*/ 0 w 11"/>
              <a:gd name="T1" fmla="*/ 345 h 345"/>
              <a:gd name="T2" fmla="*/ 7 w 11"/>
              <a:gd name="T3" fmla="*/ 277 h 345"/>
              <a:gd name="T4" fmla="*/ 11 w 11"/>
              <a:gd name="T5" fmla="*/ 208 h 345"/>
              <a:gd name="T6" fmla="*/ 11 w 11"/>
              <a:gd name="T7" fmla="*/ 138 h 345"/>
              <a:gd name="T8" fmla="*/ 7 w 11"/>
              <a:gd name="T9" fmla="*/ 69 h 345"/>
              <a:gd name="T10" fmla="*/ 0 w 11"/>
              <a:gd name="T11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" h="345">
                <a:moveTo>
                  <a:pt x="0" y="345"/>
                </a:moveTo>
                <a:lnTo>
                  <a:pt x="7" y="277"/>
                </a:lnTo>
                <a:lnTo>
                  <a:pt x="11" y="208"/>
                </a:lnTo>
                <a:lnTo>
                  <a:pt x="11" y="138"/>
                </a:lnTo>
                <a:lnTo>
                  <a:pt x="7" y="6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117"/>
          <p:cNvSpPr>
            <a:spLocks/>
          </p:cNvSpPr>
          <p:nvPr/>
        </p:nvSpPr>
        <p:spPr bwMode="auto">
          <a:xfrm>
            <a:off x="4891087" y="4100513"/>
            <a:ext cx="238125" cy="136525"/>
          </a:xfrm>
          <a:custGeom>
            <a:avLst/>
            <a:gdLst>
              <a:gd name="T0" fmla="*/ 299 w 299"/>
              <a:gd name="T1" fmla="*/ 173 h 173"/>
              <a:gd name="T2" fmla="*/ 242 w 299"/>
              <a:gd name="T3" fmla="*/ 132 h 173"/>
              <a:gd name="T4" fmla="*/ 185 w 299"/>
              <a:gd name="T5" fmla="*/ 94 h 173"/>
              <a:gd name="T6" fmla="*/ 126 w 299"/>
              <a:gd name="T7" fmla="*/ 59 h 173"/>
              <a:gd name="T8" fmla="*/ 64 w 299"/>
              <a:gd name="T9" fmla="*/ 28 h 173"/>
              <a:gd name="T10" fmla="*/ 0 w 299"/>
              <a:gd name="T11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173">
                <a:moveTo>
                  <a:pt x="299" y="173"/>
                </a:moveTo>
                <a:lnTo>
                  <a:pt x="242" y="132"/>
                </a:lnTo>
                <a:lnTo>
                  <a:pt x="185" y="94"/>
                </a:lnTo>
                <a:lnTo>
                  <a:pt x="126" y="59"/>
                </a:lnTo>
                <a:lnTo>
                  <a:pt x="64" y="2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118"/>
          <p:cNvSpPr>
            <a:spLocks/>
          </p:cNvSpPr>
          <p:nvPr/>
        </p:nvSpPr>
        <p:spPr bwMode="auto">
          <a:xfrm>
            <a:off x="3908425" y="4100513"/>
            <a:ext cx="238125" cy="136525"/>
          </a:xfrm>
          <a:custGeom>
            <a:avLst/>
            <a:gdLst>
              <a:gd name="T0" fmla="*/ 299 w 299"/>
              <a:gd name="T1" fmla="*/ 0 h 173"/>
              <a:gd name="T2" fmla="*/ 235 w 299"/>
              <a:gd name="T3" fmla="*/ 28 h 173"/>
              <a:gd name="T4" fmla="*/ 174 w 299"/>
              <a:gd name="T5" fmla="*/ 59 h 173"/>
              <a:gd name="T6" fmla="*/ 114 w 299"/>
              <a:gd name="T7" fmla="*/ 94 h 173"/>
              <a:gd name="T8" fmla="*/ 57 w 299"/>
              <a:gd name="T9" fmla="*/ 132 h 173"/>
              <a:gd name="T10" fmla="*/ 0 w 299"/>
              <a:gd name="T11" fmla="*/ 17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173">
                <a:moveTo>
                  <a:pt x="299" y="0"/>
                </a:moveTo>
                <a:lnTo>
                  <a:pt x="235" y="28"/>
                </a:lnTo>
                <a:lnTo>
                  <a:pt x="174" y="59"/>
                </a:lnTo>
                <a:lnTo>
                  <a:pt x="114" y="94"/>
                </a:lnTo>
                <a:lnTo>
                  <a:pt x="57" y="132"/>
                </a:lnTo>
                <a:lnTo>
                  <a:pt x="0" y="173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119"/>
          <p:cNvSpPr>
            <a:spLocks noChangeShapeType="1"/>
          </p:cNvSpPr>
          <p:nvPr/>
        </p:nvSpPr>
        <p:spPr bwMode="auto">
          <a:xfrm>
            <a:off x="3527425" y="5018088"/>
            <a:ext cx="496888" cy="862013"/>
          </a:xfrm>
          <a:prstGeom prst="line">
            <a:avLst/>
          </a:prstGeom>
          <a:noFill/>
          <a:ln w="0">
            <a:solidFill>
              <a:srgbClr val="FF00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120"/>
          <p:cNvSpPr>
            <a:spLocks noChangeShapeType="1"/>
          </p:cNvSpPr>
          <p:nvPr/>
        </p:nvSpPr>
        <p:spPr bwMode="auto">
          <a:xfrm>
            <a:off x="4024312" y="5880100"/>
            <a:ext cx="992188" cy="0"/>
          </a:xfrm>
          <a:prstGeom prst="line">
            <a:avLst/>
          </a:prstGeom>
          <a:noFill/>
          <a:ln w="0">
            <a:solidFill>
              <a:srgbClr val="FF00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Line 121"/>
          <p:cNvSpPr>
            <a:spLocks noChangeShapeType="1"/>
          </p:cNvSpPr>
          <p:nvPr/>
        </p:nvSpPr>
        <p:spPr bwMode="auto">
          <a:xfrm flipV="1">
            <a:off x="5016500" y="5018088"/>
            <a:ext cx="495300" cy="862013"/>
          </a:xfrm>
          <a:prstGeom prst="line">
            <a:avLst/>
          </a:prstGeom>
          <a:noFill/>
          <a:ln w="0">
            <a:solidFill>
              <a:srgbClr val="FF00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Line 122"/>
          <p:cNvSpPr>
            <a:spLocks noChangeShapeType="1"/>
          </p:cNvSpPr>
          <p:nvPr/>
        </p:nvSpPr>
        <p:spPr bwMode="auto">
          <a:xfrm flipH="1" flipV="1">
            <a:off x="5016500" y="4159250"/>
            <a:ext cx="495300" cy="858838"/>
          </a:xfrm>
          <a:prstGeom prst="line">
            <a:avLst/>
          </a:prstGeom>
          <a:noFill/>
          <a:ln w="0">
            <a:solidFill>
              <a:srgbClr val="FF00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Line 123"/>
          <p:cNvSpPr>
            <a:spLocks noChangeShapeType="1"/>
          </p:cNvSpPr>
          <p:nvPr/>
        </p:nvSpPr>
        <p:spPr bwMode="auto">
          <a:xfrm flipH="1">
            <a:off x="4024312" y="4159250"/>
            <a:ext cx="992188" cy="0"/>
          </a:xfrm>
          <a:prstGeom prst="line">
            <a:avLst/>
          </a:prstGeom>
          <a:noFill/>
          <a:ln w="0">
            <a:solidFill>
              <a:srgbClr val="FF00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124"/>
          <p:cNvSpPr>
            <a:spLocks noChangeShapeType="1"/>
          </p:cNvSpPr>
          <p:nvPr/>
        </p:nvSpPr>
        <p:spPr bwMode="auto">
          <a:xfrm flipH="1">
            <a:off x="3527425" y="4159250"/>
            <a:ext cx="496888" cy="858838"/>
          </a:xfrm>
          <a:prstGeom prst="line">
            <a:avLst/>
          </a:prstGeom>
          <a:noFill/>
          <a:ln w="0">
            <a:solidFill>
              <a:srgbClr val="FF00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125"/>
          <p:cNvSpPr>
            <a:spLocks/>
          </p:cNvSpPr>
          <p:nvPr/>
        </p:nvSpPr>
        <p:spPr bwMode="auto">
          <a:xfrm>
            <a:off x="4951412" y="4518025"/>
            <a:ext cx="152400" cy="1001713"/>
          </a:xfrm>
          <a:custGeom>
            <a:avLst/>
            <a:gdLst>
              <a:gd name="T0" fmla="*/ 93 w 191"/>
              <a:gd name="T1" fmla="*/ 1260 h 1263"/>
              <a:gd name="T2" fmla="*/ 73 w 191"/>
              <a:gd name="T3" fmla="*/ 1250 h 1263"/>
              <a:gd name="T4" fmla="*/ 55 w 191"/>
              <a:gd name="T5" fmla="*/ 1237 h 1263"/>
              <a:gd name="T6" fmla="*/ 39 w 191"/>
              <a:gd name="T7" fmla="*/ 1219 h 1263"/>
              <a:gd name="T8" fmla="*/ 25 w 191"/>
              <a:gd name="T9" fmla="*/ 1200 h 1263"/>
              <a:gd name="T10" fmla="*/ 14 w 191"/>
              <a:gd name="T11" fmla="*/ 1181 h 1263"/>
              <a:gd name="T12" fmla="*/ 7 w 191"/>
              <a:gd name="T13" fmla="*/ 1161 h 1263"/>
              <a:gd name="T14" fmla="*/ 1 w 191"/>
              <a:gd name="T15" fmla="*/ 1139 h 1263"/>
              <a:gd name="T16" fmla="*/ 0 w 191"/>
              <a:gd name="T17" fmla="*/ 1117 h 1263"/>
              <a:gd name="T18" fmla="*/ 1 w 191"/>
              <a:gd name="T19" fmla="*/ 1095 h 1263"/>
              <a:gd name="T20" fmla="*/ 4 w 191"/>
              <a:gd name="T21" fmla="*/ 1073 h 1263"/>
              <a:gd name="T22" fmla="*/ 9 w 191"/>
              <a:gd name="T23" fmla="*/ 1051 h 1263"/>
              <a:gd name="T24" fmla="*/ 19 w 191"/>
              <a:gd name="T25" fmla="*/ 1018 h 1263"/>
              <a:gd name="T26" fmla="*/ 35 w 191"/>
              <a:gd name="T27" fmla="*/ 974 h 1263"/>
              <a:gd name="T28" fmla="*/ 63 w 191"/>
              <a:gd name="T29" fmla="*/ 910 h 1263"/>
              <a:gd name="T30" fmla="*/ 99 w 191"/>
              <a:gd name="T31" fmla="*/ 828 h 1263"/>
              <a:gd name="T32" fmla="*/ 136 w 191"/>
              <a:gd name="T33" fmla="*/ 749 h 1263"/>
              <a:gd name="T34" fmla="*/ 191 w 191"/>
              <a:gd name="T35" fmla="*/ 632 h 1263"/>
              <a:gd name="T36" fmla="*/ 136 w 191"/>
              <a:gd name="T37" fmla="*/ 516 h 1263"/>
              <a:gd name="T38" fmla="*/ 99 w 191"/>
              <a:gd name="T39" fmla="*/ 437 h 1263"/>
              <a:gd name="T40" fmla="*/ 63 w 191"/>
              <a:gd name="T41" fmla="*/ 356 h 1263"/>
              <a:gd name="T42" fmla="*/ 35 w 191"/>
              <a:gd name="T43" fmla="*/ 291 h 1263"/>
              <a:gd name="T44" fmla="*/ 19 w 191"/>
              <a:gd name="T45" fmla="*/ 246 h 1263"/>
              <a:gd name="T46" fmla="*/ 9 w 191"/>
              <a:gd name="T47" fmla="*/ 214 h 1263"/>
              <a:gd name="T48" fmla="*/ 4 w 191"/>
              <a:gd name="T49" fmla="*/ 190 h 1263"/>
              <a:gd name="T50" fmla="*/ 1 w 191"/>
              <a:gd name="T51" fmla="*/ 168 h 1263"/>
              <a:gd name="T52" fmla="*/ 0 w 191"/>
              <a:gd name="T53" fmla="*/ 148 h 1263"/>
              <a:gd name="T54" fmla="*/ 1 w 191"/>
              <a:gd name="T55" fmla="*/ 126 h 1263"/>
              <a:gd name="T56" fmla="*/ 7 w 191"/>
              <a:gd name="T57" fmla="*/ 104 h 1263"/>
              <a:gd name="T58" fmla="*/ 14 w 191"/>
              <a:gd name="T59" fmla="*/ 84 h 1263"/>
              <a:gd name="T60" fmla="*/ 25 w 191"/>
              <a:gd name="T61" fmla="*/ 63 h 1263"/>
              <a:gd name="T62" fmla="*/ 39 w 191"/>
              <a:gd name="T63" fmla="*/ 44 h 1263"/>
              <a:gd name="T64" fmla="*/ 55 w 191"/>
              <a:gd name="T65" fmla="*/ 28 h 1263"/>
              <a:gd name="T66" fmla="*/ 73 w 191"/>
              <a:gd name="T67" fmla="*/ 15 h 1263"/>
              <a:gd name="T68" fmla="*/ 93 w 191"/>
              <a:gd name="T69" fmla="*/ 5 h 1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1" h="1263">
                <a:moveTo>
                  <a:pt x="102" y="1263"/>
                </a:moveTo>
                <a:lnTo>
                  <a:pt x="93" y="1260"/>
                </a:lnTo>
                <a:lnTo>
                  <a:pt x="83" y="1256"/>
                </a:lnTo>
                <a:lnTo>
                  <a:pt x="73" y="1250"/>
                </a:lnTo>
                <a:lnTo>
                  <a:pt x="64" y="1244"/>
                </a:lnTo>
                <a:lnTo>
                  <a:pt x="55" y="1237"/>
                </a:lnTo>
                <a:lnTo>
                  <a:pt x="47" y="1228"/>
                </a:lnTo>
                <a:lnTo>
                  <a:pt x="39" y="1219"/>
                </a:lnTo>
                <a:lnTo>
                  <a:pt x="32" y="1211"/>
                </a:lnTo>
                <a:lnTo>
                  <a:pt x="25" y="1200"/>
                </a:lnTo>
                <a:lnTo>
                  <a:pt x="19" y="1192"/>
                </a:lnTo>
                <a:lnTo>
                  <a:pt x="14" y="1181"/>
                </a:lnTo>
                <a:lnTo>
                  <a:pt x="10" y="1171"/>
                </a:lnTo>
                <a:lnTo>
                  <a:pt x="7" y="1161"/>
                </a:lnTo>
                <a:lnTo>
                  <a:pt x="4" y="1149"/>
                </a:lnTo>
                <a:lnTo>
                  <a:pt x="1" y="1139"/>
                </a:lnTo>
                <a:lnTo>
                  <a:pt x="1" y="1129"/>
                </a:lnTo>
                <a:lnTo>
                  <a:pt x="0" y="1117"/>
                </a:lnTo>
                <a:lnTo>
                  <a:pt x="0" y="1107"/>
                </a:lnTo>
                <a:lnTo>
                  <a:pt x="1" y="1095"/>
                </a:lnTo>
                <a:lnTo>
                  <a:pt x="1" y="1085"/>
                </a:lnTo>
                <a:lnTo>
                  <a:pt x="4" y="1073"/>
                </a:lnTo>
                <a:lnTo>
                  <a:pt x="6" y="1063"/>
                </a:lnTo>
                <a:lnTo>
                  <a:pt x="9" y="1051"/>
                </a:lnTo>
                <a:lnTo>
                  <a:pt x="12" y="1041"/>
                </a:lnTo>
                <a:lnTo>
                  <a:pt x="19" y="1018"/>
                </a:lnTo>
                <a:lnTo>
                  <a:pt x="26" y="996"/>
                </a:lnTo>
                <a:lnTo>
                  <a:pt x="35" y="974"/>
                </a:lnTo>
                <a:lnTo>
                  <a:pt x="44" y="952"/>
                </a:lnTo>
                <a:lnTo>
                  <a:pt x="63" y="910"/>
                </a:lnTo>
                <a:lnTo>
                  <a:pt x="80" y="869"/>
                </a:lnTo>
                <a:lnTo>
                  <a:pt x="99" y="828"/>
                </a:lnTo>
                <a:lnTo>
                  <a:pt x="117" y="787"/>
                </a:lnTo>
                <a:lnTo>
                  <a:pt x="136" y="749"/>
                </a:lnTo>
                <a:lnTo>
                  <a:pt x="153" y="709"/>
                </a:lnTo>
                <a:lnTo>
                  <a:pt x="191" y="632"/>
                </a:lnTo>
                <a:lnTo>
                  <a:pt x="153" y="556"/>
                </a:lnTo>
                <a:lnTo>
                  <a:pt x="136" y="516"/>
                </a:lnTo>
                <a:lnTo>
                  <a:pt x="117" y="477"/>
                </a:lnTo>
                <a:lnTo>
                  <a:pt x="99" y="437"/>
                </a:lnTo>
                <a:lnTo>
                  <a:pt x="80" y="396"/>
                </a:lnTo>
                <a:lnTo>
                  <a:pt x="63" y="356"/>
                </a:lnTo>
                <a:lnTo>
                  <a:pt x="44" y="312"/>
                </a:lnTo>
                <a:lnTo>
                  <a:pt x="35" y="291"/>
                </a:lnTo>
                <a:lnTo>
                  <a:pt x="26" y="269"/>
                </a:lnTo>
                <a:lnTo>
                  <a:pt x="19" y="246"/>
                </a:lnTo>
                <a:lnTo>
                  <a:pt x="12" y="224"/>
                </a:lnTo>
                <a:lnTo>
                  <a:pt x="9" y="214"/>
                </a:lnTo>
                <a:lnTo>
                  <a:pt x="6" y="202"/>
                </a:lnTo>
                <a:lnTo>
                  <a:pt x="4" y="190"/>
                </a:lnTo>
                <a:lnTo>
                  <a:pt x="1" y="180"/>
                </a:lnTo>
                <a:lnTo>
                  <a:pt x="1" y="168"/>
                </a:lnTo>
                <a:lnTo>
                  <a:pt x="0" y="158"/>
                </a:lnTo>
                <a:lnTo>
                  <a:pt x="0" y="148"/>
                </a:lnTo>
                <a:lnTo>
                  <a:pt x="1" y="136"/>
                </a:lnTo>
                <a:lnTo>
                  <a:pt x="1" y="126"/>
                </a:lnTo>
                <a:lnTo>
                  <a:pt x="4" y="114"/>
                </a:lnTo>
                <a:lnTo>
                  <a:pt x="7" y="104"/>
                </a:lnTo>
                <a:lnTo>
                  <a:pt x="10" y="94"/>
                </a:lnTo>
                <a:lnTo>
                  <a:pt x="14" y="84"/>
                </a:lnTo>
                <a:lnTo>
                  <a:pt x="19" y="73"/>
                </a:lnTo>
                <a:lnTo>
                  <a:pt x="25" y="63"/>
                </a:lnTo>
                <a:lnTo>
                  <a:pt x="32" y="54"/>
                </a:lnTo>
                <a:lnTo>
                  <a:pt x="39" y="44"/>
                </a:lnTo>
                <a:lnTo>
                  <a:pt x="47" y="37"/>
                </a:lnTo>
                <a:lnTo>
                  <a:pt x="55" y="28"/>
                </a:lnTo>
                <a:lnTo>
                  <a:pt x="64" y="21"/>
                </a:lnTo>
                <a:lnTo>
                  <a:pt x="73" y="15"/>
                </a:lnTo>
                <a:lnTo>
                  <a:pt x="83" y="9"/>
                </a:lnTo>
                <a:lnTo>
                  <a:pt x="93" y="5"/>
                </a:lnTo>
                <a:lnTo>
                  <a:pt x="102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Line 126"/>
          <p:cNvSpPr>
            <a:spLocks noChangeShapeType="1"/>
          </p:cNvSpPr>
          <p:nvPr/>
        </p:nvSpPr>
        <p:spPr bwMode="auto">
          <a:xfrm flipV="1">
            <a:off x="4987925" y="2068513"/>
            <a:ext cx="0" cy="2700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127"/>
          <p:cNvSpPr>
            <a:spLocks noChangeShapeType="1"/>
          </p:cNvSpPr>
          <p:nvPr/>
        </p:nvSpPr>
        <p:spPr bwMode="auto">
          <a:xfrm flipV="1">
            <a:off x="4962525" y="2252663"/>
            <a:ext cx="0" cy="23320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128"/>
          <p:cNvSpPr>
            <a:spLocks noChangeShapeType="1"/>
          </p:cNvSpPr>
          <p:nvPr/>
        </p:nvSpPr>
        <p:spPr bwMode="auto">
          <a:xfrm flipV="1">
            <a:off x="5033962" y="2503488"/>
            <a:ext cx="0" cy="2014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129"/>
          <p:cNvSpPr>
            <a:spLocks noChangeShapeType="1"/>
          </p:cNvSpPr>
          <p:nvPr/>
        </p:nvSpPr>
        <p:spPr bwMode="auto">
          <a:xfrm flipV="1">
            <a:off x="5181600" y="2754313"/>
            <a:ext cx="0" cy="18303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130"/>
          <p:cNvSpPr>
            <a:spLocks noChangeShapeType="1"/>
          </p:cNvSpPr>
          <p:nvPr/>
        </p:nvSpPr>
        <p:spPr bwMode="auto">
          <a:xfrm flipV="1">
            <a:off x="5367337" y="2936875"/>
            <a:ext cx="0" cy="18319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131"/>
          <p:cNvSpPr>
            <a:spLocks/>
          </p:cNvSpPr>
          <p:nvPr/>
        </p:nvSpPr>
        <p:spPr bwMode="auto">
          <a:xfrm>
            <a:off x="4957762" y="2001838"/>
            <a:ext cx="584200" cy="1003300"/>
          </a:xfrm>
          <a:custGeom>
            <a:avLst/>
            <a:gdLst>
              <a:gd name="T0" fmla="*/ 184 w 735"/>
              <a:gd name="T1" fmla="*/ 0 h 1263"/>
              <a:gd name="T2" fmla="*/ 132 w 735"/>
              <a:gd name="T3" fmla="*/ 21 h 1263"/>
              <a:gd name="T4" fmla="*/ 107 w 735"/>
              <a:gd name="T5" fmla="*/ 32 h 1263"/>
              <a:gd name="T6" fmla="*/ 85 w 735"/>
              <a:gd name="T7" fmla="*/ 46 h 1263"/>
              <a:gd name="T8" fmla="*/ 63 w 735"/>
              <a:gd name="T9" fmla="*/ 59 h 1263"/>
              <a:gd name="T10" fmla="*/ 54 w 735"/>
              <a:gd name="T11" fmla="*/ 67 h 1263"/>
              <a:gd name="T12" fmla="*/ 45 w 735"/>
              <a:gd name="T13" fmla="*/ 75 h 1263"/>
              <a:gd name="T14" fmla="*/ 38 w 735"/>
              <a:gd name="T15" fmla="*/ 85 h 1263"/>
              <a:gd name="T16" fmla="*/ 31 w 735"/>
              <a:gd name="T17" fmla="*/ 94 h 1263"/>
              <a:gd name="T18" fmla="*/ 25 w 735"/>
              <a:gd name="T19" fmla="*/ 104 h 1263"/>
              <a:gd name="T20" fmla="*/ 19 w 735"/>
              <a:gd name="T21" fmla="*/ 116 h 1263"/>
              <a:gd name="T22" fmla="*/ 15 w 735"/>
              <a:gd name="T23" fmla="*/ 127 h 1263"/>
              <a:gd name="T24" fmla="*/ 10 w 735"/>
              <a:gd name="T25" fmla="*/ 139 h 1263"/>
              <a:gd name="T26" fmla="*/ 5 w 735"/>
              <a:gd name="T27" fmla="*/ 164 h 1263"/>
              <a:gd name="T28" fmla="*/ 2 w 735"/>
              <a:gd name="T29" fmla="*/ 190 h 1263"/>
              <a:gd name="T30" fmla="*/ 0 w 735"/>
              <a:gd name="T31" fmla="*/ 218 h 1263"/>
              <a:gd name="T32" fmla="*/ 0 w 735"/>
              <a:gd name="T33" fmla="*/ 246 h 1263"/>
              <a:gd name="T34" fmla="*/ 2 w 735"/>
              <a:gd name="T35" fmla="*/ 274 h 1263"/>
              <a:gd name="T36" fmla="*/ 5 w 735"/>
              <a:gd name="T37" fmla="*/ 301 h 1263"/>
              <a:gd name="T38" fmla="*/ 9 w 735"/>
              <a:gd name="T39" fmla="*/ 329 h 1263"/>
              <a:gd name="T40" fmla="*/ 18 w 735"/>
              <a:gd name="T41" fmla="*/ 383 h 1263"/>
              <a:gd name="T42" fmla="*/ 28 w 735"/>
              <a:gd name="T43" fmla="*/ 436 h 1263"/>
              <a:gd name="T44" fmla="*/ 41 w 735"/>
              <a:gd name="T45" fmla="*/ 486 h 1263"/>
              <a:gd name="T46" fmla="*/ 57 w 735"/>
              <a:gd name="T47" fmla="*/ 534 h 1263"/>
              <a:gd name="T48" fmla="*/ 75 w 735"/>
              <a:gd name="T49" fmla="*/ 582 h 1263"/>
              <a:gd name="T50" fmla="*/ 94 w 735"/>
              <a:gd name="T51" fmla="*/ 629 h 1263"/>
              <a:gd name="T52" fmla="*/ 116 w 735"/>
              <a:gd name="T53" fmla="*/ 674 h 1263"/>
              <a:gd name="T54" fmla="*/ 139 w 735"/>
              <a:gd name="T55" fmla="*/ 721 h 1263"/>
              <a:gd name="T56" fmla="*/ 164 w 735"/>
              <a:gd name="T57" fmla="*/ 766 h 1263"/>
              <a:gd name="T58" fmla="*/ 190 w 735"/>
              <a:gd name="T59" fmla="*/ 810 h 1263"/>
              <a:gd name="T60" fmla="*/ 218 w 735"/>
              <a:gd name="T61" fmla="*/ 855 h 1263"/>
              <a:gd name="T62" fmla="*/ 247 w 735"/>
              <a:gd name="T63" fmla="*/ 898 h 1263"/>
              <a:gd name="T64" fmla="*/ 278 w 735"/>
              <a:gd name="T65" fmla="*/ 942 h 1263"/>
              <a:gd name="T66" fmla="*/ 310 w 735"/>
              <a:gd name="T67" fmla="*/ 984 h 1263"/>
              <a:gd name="T68" fmla="*/ 344 w 735"/>
              <a:gd name="T69" fmla="*/ 1025 h 1263"/>
              <a:gd name="T70" fmla="*/ 379 w 735"/>
              <a:gd name="T71" fmla="*/ 1064 h 1263"/>
              <a:gd name="T72" fmla="*/ 396 w 735"/>
              <a:gd name="T73" fmla="*/ 1083 h 1263"/>
              <a:gd name="T74" fmla="*/ 415 w 735"/>
              <a:gd name="T75" fmla="*/ 1101 h 1263"/>
              <a:gd name="T76" fmla="*/ 434 w 735"/>
              <a:gd name="T77" fmla="*/ 1118 h 1263"/>
              <a:gd name="T78" fmla="*/ 455 w 735"/>
              <a:gd name="T79" fmla="*/ 1136 h 1263"/>
              <a:gd name="T80" fmla="*/ 475 w 735"/>
              <a:gd name="T81" fmla="*/ 1151 h 1263"/>
              <a:gd name="T82" fmla="*/ 496 w 735"/>
              <a:gd name="T83" fmla="*/ 1165 h 1263"/>
              <a:gd name="T84" fmla="*/ 518 w 735"/>
              <a:gd name="T85" fmla="*/ 1178 h 1263"/>
              <a:gd name="T86" fmla="*/ 540 w 735"/>
              <a:gd name="T87" fmla="*/ 1192 h 1263"/>
              <a:gd name="T88" fmla="*/ 563 w 735"/>
              <a:gd name="T89" fmla="*/ 1203 h 1263"/>
              <a:gd name="T90" fmla="*/ 586 w 735"/>
              <a:gd name="T91" fmla="*/ 1213 h 1263"/>
              <a:gd name="T92" fmla="*/ 636 w 735"/>
              <a:gd name="T93" fmla="*/ 1231 h 1263"/>
              <a:gd name="T94" fmla="*/ 686 w 735"/>
              <a:gd name="T95" fmla="*/ 1247 h 1263"/>
              <a:gd name="T96" fmla="*/ 735 w 735"/>
              <a:gd name="T97" fmla="*/ 1263 h 1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35" h="1263">
                <a:moveTo>
                  <a:pt x="184" y="0"/>
                </a:moveTo>
                <a:lnTo>
                  <a:pt x="132" y="21"/>
                </a:lnTo>
                <a:lnTo>
                  <a:pt x="107" y="32"/>
                </a:lnTo>
                <a:lnTo>
                  <a:pt x="85" y="46"/>
                </a:lnTo>
                <a:lnTo>
                  <a:pt x="63" y="59"/>
                </a:lnTo>
                <a:lnTo>
                  <a:pt x="54" y="67"/>
                </a:lnTo>
                <a:lnTo>
                  <a:pt x="45" y="75"/>
                </a:lnTo>
                <a:lnTo>
                  <a:pt x="38" y="85"/>
                </a:lnTo>
                <a:lnTo>
                  <a:pt x="31" y="94"/>
                </a:lnTo>
                <a:lnTo>
                  <a:pt x="25" y="104"/>
                </a:lnTo>
                <a:lnTo>
                  <a:pt x="19" y="116"/>
                </a:lnTo>
                <a:lnTo>
                  <a:pt x="15" y="127"/>
                </a:lnTo>
                <a:lnTo>
                  <a:pt x="10" y="139"/>
                </a:lnTo>
                <a:lnTo>
                  <a:pt x="5" y="164"/>
                </a:lnTo>
                <a:lnTo>
                  <a:pt x="2" y="190"/>
                </a:lnTo>
                <a:lnTo>
                  <a:pt x="0" y="218"/>
                </a:lnTo>
                <a:lnTo>
                  <a:pt x="0" y="246"/>
                </a:lnTo>
                <a:lnTo>
                  <a:pt x="2" y="274"/>
                </a:lnTo>
                <a:lnTo>
                  <a:pt x="5" y="301"/>
                </a:lnTo>
                <a:lnTo>
                  <a:pt x="9" y="329"/>
                </a:lnTo>
                <a:lnTo>
                  <a:pt x="18" y="383"/>
                </a:lnTo>
                <a:lnTo>
                  <a:pt x="28" y="436"/>
                </a:lnTo>
                <a:lnTo>
                  <a:pt x="41" y="486"/>
                </a:lnTo>
                <a:lnTo>
                  <a:pt x="57" y="534"/>
                </a:lnTo>
                <a:lnTo>
                  <a:pt x="75" y="582"/>
                </a:lnTo>
                <a:lnTo>
                  <a:pt x="94" y="629"/>
                </a:lnTo>
                <a:lnTo>
                  <a:pt x="116" y="674"/>
                </a:lnTo>
                <a:lnTo>
                  <a:pt x="139" y="721"/>
                </a:lnTo>
                <a:lnTo>
                  <a:pt x="164" y="766"/>
                </a:lnTo>
                <a:lnTo>
                  <a:pt x="190" y="810"/>
                </a:lnTo>
                <a:lnTo>
                  <a:pt x="218" y="855"/>
                </a:lnTo>
                <a:lnTo>
                  <a:pt x="247" y="898"/>
                </a:lnTo>
                <a:lnTo>
                  <a:pt x="278" y="942"/>
                </a:lnTo>
                <a:lnTo>
                  <a:pt x="310" y="984"/>
                </a:lnTo>
                <a:lnTo>
                  <a:pt x="344" y="1025"/>
                </a:lnTo>
                <a:lnTo>
                  <a:pt x="379" y="1064"/>
                </a:lnTo>
                <a:lnTo>
                  <a:pt x="396" y="1083"/>
                </a:lnTo>
                <a:lnTo>
                  <a:pt x="415" y="1101"/>
                </a:lnTo>
                <a:lnTo>
                  <a:pt x="434" y="1118"/>
                </a:lnTo>
                <a:lnTo>
                  <a:pt x="455" y="1136"/>
                </a:lnTo>
                <a:lnTo>
                  <a:pt x="475" y="1151"/>
                </a:lnTo>
                <a:lnTo>
                  <a:pt x="496" y="1165"/>
                </a:lnTo>
                <a:lnTo>
                  <a:pt x="518" y="1178"/>
                </a:lnTo>
                <a:lnTo>
                  <a:pt x="540" y="1192"/>
                </a:lnTo>
                <a:lnTo>
                  <a:pt x="563" y="1203"/>
                </a:lnTo>
                <a:lnTo>
                  <a:pt x="586" y="1213"/>
                </a:lnTo>
                <a:lnTo>
                  <a:pt x="636" y="1231"/>
                </a:lnTo>
                <a:lnTo>
                  <a:pt x="686" y="1247"/>
                </a:lnTo>
                <a:lnTo>
                  <a:pt x="735" y="126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132"/>
          <p:cNvSpPr>
            <a:spLocks noChangeShapeType="1"/>
          </p:cNvSpPr>
          <p:nvPr/>
        </p:nvSpPr>
        <p:spPr bwMode="auto">
          <a:xfrm>
            <a:off x="5033962" y="4518025"/>
            <a:ext cx="11541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133"/>
          <p:cNvSpPr>
            <a:spLocks noChangeShapeType="1"/>
          </p:cNvSpPr>
          <p:nvPr/>
        </p:nvSpPr>
        <p:spPr bwMode="auto">
          <a:xfrm>
            <a:off x="6188075" y="4518025"/>
            <a:ext cx="0" cy="1001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134"/>
          <p:cNvSpPr>
            <a:spLocks noChangeShapeType="1"/>
          </p:cNvSpPr>
          <p:nvPr/>
        </p:nvSpPr>
        <p:spPr bwMode="auto">
          <a:xfrm flipH="1">
            <a:off x="5033962" y="5519738"/>
            <a:ext cx="11541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135"/>
          <p:cNvSpPr>
            <a:spLocks noChangeShapeType="1"/>
          </p:cNvSpPr>
          <p:nvPr/>
        </p:nvSpPr>
        <p:spPr bwMode="auto">
          <a:xfrm flipV="1">
            <a:off x="3352800" y="4006850"/>
            <a:ext cx="582613" cy="10112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136"/>
          <p:cNvSpPr>
            <a:spLocks noChangeShapeType="1"/>
          </p:cNvSpPr>
          <p:nvPr/>
        </p:nvSpPr>
        <p:spPr bwMode="auto">
          <a:xfrm>
            <a:off x="3935412" y="4006850"/>
            <a:ext cx="11684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Line 137"/>
          <p:cNvSpPr>
            <a:spLocks noChangeShapeType="1"/>
          </p:cNvSpPr>
          <p:nvPr/>
        </p:nvSpPr>
        <p:spPr bwMode="auto">
          <a:xfrm>
            <a:off x="5103812" y="4006850"/>
            <a:ext cx="584200" cy="10112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Line 138"/>
          <p:cNvSpPr>
            <a:spLocks noChangeShapeType="1"/>
          </p:cNvSpPr>
          <p:nvPr/>
        </p:nvSpPr>
        <p:spPr bwMode="auto">
          <a:xfrm flipH="1">
            <a:off x="5103812" y="5018088"/>
            <a:ext cx="584200" cy="1012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Line 139"/>
          <p:cNvSpPr>
            <a:spLocks noChangeShapeType="1"/>
          </p:cNvSpPr>
          <p:nvPr/>
        </p:nvSpPr>
        <p:spPr bwMode="auto">
          <a:xfrm flipH="1">
            <a:off x="3935412" y="6030913"/>
            <a:ext cx="11684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Line 140"/>
          <p:cNvSpPr>
            <a:spLocks noChangeShapeType="1"/>
          </p:cNvSpPr>
          <p:nvPr/>
        </p:nvSpPr>
        <p:spPr bwMode="auto">
          <a:xfrm flipH="1" flipV="1">
            <a:off x="3352800" y="5018088"/>
            <a:ext cx="582613" cy="1012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141"/>
          <p:cNvSpPr>
            <a:spLocks/>
          </p:cNvSpPr>
          <p:nvPr/>
        </p:nvSpPr>
        <p:spPr bwMode="auto">
          <a:xfrm>
            <a:off x="5033962" y="4514850"/>
            <a:ext cx="508000" cy="1008063"/>
          </a:xfrm>
          <a:custGeom>
            <a:avLst/>
            <a:gdLst>
              <a:gd name="T0" fmla="*/ 0 w 640"/>
              <a:gd name="T1" fmla="*/ 1266 h 1271"/>
              <a:gd name="T2" fmla="*/ 12 w 640"/>
              <a:gd name="T3" fmla="*/ 1269 h 1271"/>
              <a:gd name="T4" fmla="*/ 25 w 640"/>
              <a:gd name="T5" fmla="*/ 1271 h 1271"/>
              <a:gd name="T6" fmla="*/ 37 w 640"/>
              <a:gd name="T7" fmla="*/ 1269 h 1271"/>
              <a:gd name="T8" fmla="*/ 50 w 640"/>
              <a:gd name="T9" fmla="*/ 1266 h 1271"/>
              <a:gd name="T10" fmla="*/ 63 w 640"/>
              <a:gd name="T11" fmla="*/ 1263 h 1271"/>
              <a:gd name="T12" fmla="*/ 76 w 640"/>
              <a:gd name="T13" fmla="*/ 1258 h 1271"/>
              <a:gd name="T14" fmla="*/ 91 w 640"/>
              <a:gd name="T15" fmla="*/ 1252 h 1271"/>
              <a:gd name="T16" fmla="*/ 104 w 640"/>
              <a:gd name="T17" fmla="*/ 1243 h 1271"/>
              <a:gd name="T18" fmla="*/ 117 w 640"/>
              <a:gd name="T19" fmla="*/ 1236 h 1271"/>
              <a:gd name="T20" fmla="*/ 130 w 640"/>
              <a:gd name="T21" fmla="*/ 1225 h 1271"/>
              <a:gd name="T22" fmla="*/ 158 w 640"/>
              <a:gd name="T23" fmla="*/ 1206 h 1271"/>
              <a:gd name="T24" fmla="*/ 183 w 640"/>
              <a:gd name="T25" fmla="*/ 1186 h 1271"/>
              <a:gd name="T26" fmla="*/ 209 w 640"/>
              <a:gd name="T27" fmla="*/ 1164 h 1271"/>
              <a:gd name="T28" fmla="*/ 233 w 640"/>
              <a:gd name="T29" fmla="*/ 1144 h 1271"/>
              <a:gd name="T30" fmla="*/ 256 w 640"/>
              <a:gd name="T31" fmla="*/ 1125 h 1271"/>
              <a:gd name="T32" fmla="*/ 276 w 640"/>
              <a:gd name="T33" fmla="*/ 1104 h 1271"/>
              <a:gd name="T34" fmla="*/ 298 w 640"/>
              <a:gd name="T35" fmla="*/ 1085 h 1271"/>
              <a:gd name="T36" fmla="*/ 319 w 640"/>
              <a:gd name="T37" fmla="*/ 1065 h 1271"/>
              <a:gd name="T38" fmla="*/ 338 w 640"/>
              <a:gd name="T39" fmla="*/ 1046 h 1271"/>
              <a:gd name="T40" fmla="*/ 357 w 640"/>
              <a:gd name="T41" fmla="*/ 1025 h 1271"/>
              <a:gd name="T42" fmla="*/ 376 w 640"/>
              <a:gd name="T43" fmla="*/ 1005 h 1271"/>
              <a:gd name="T44" fmla="*/ 411 w 640"/>
              <a:gd name="T45" fmla="*/ 964 h 1271"/>
              <a:gd name="T46" fmla="*/ 428 w 640"/>
              <a:gd name="T47" fmla="*/ 943 h 1271"/>
              <a:gd name="T48" fmla="*/ 446 w 640"/>
              <a:gd name="T49" fmla="*/ 921 h 1271"/>
              <a:gd name="T50" fmla="*/ 480 w 640"/>
              <a:gd name="T51" fmla="*/ 876 h 1271"/>
              <a:gd name="T52" fmla="*/ 512 w 640"/>
              <a:gd name="T53" fmla="*/ 829 h 1271"/>
              <a:gd name="T54" fmla="*/ 545 w 640"/>
              <a:gd name="T55" fmla="*/ 782 h 1271"/>
              <a:gd name="T56" fmla="*/ 578 w 640"/>
              <a:gd name="T57" fmla="*/ 734 h 1271"/>
              <a:gd name="T58" fmla="*/ 640 w 640"/>
              <a:gd name="T59" fmla="*/ 635 h 1271"/>
              <a:gd name="T60" fmla="*/ 578 w 640"/>
              <a:gd name="T61" fmla="*/ 537 h 1271"/>
              <a:gd name="T62" fmla="*/ 545 w 640"/>
              <a:gd name="T63" fmla="*/ 489 h 1271"/>
              <a:gd name="T64" fmla="*/ 512 w 640"/>
              <a:gd name="T65" fmla="*/ 440 h 1271"/>
              <a:gd name="T66" fmla="*/ 480 w 640"/>
              <a:gd name="T67" fmla="*/ 395 h 1271"/>
              <a:gd name="T68" fmla="*/ 446 w 640"/>
              <a:gd name="T69" fmla="*/ 350 h 1271"/>
              <a:gd name="T70" fmla="*/ 428 w 640"/>
              <a:gd name="T71" fmla="*/ 328 h 1271"/>
              <a:gd name="T72" fmla="*/ 411 w 640"/>
              <a:gd name="T73" fmla="*/ 307 h 1271"/>
              <a:gd name="T74" fmla="*/ 376 w 640"/>
              <a:gd name="T75" fmla="*/ 265 h 1271"/>
              <a:gd name="T76" fmla="*/ 357 w 640"/>
              <a:gd name="T77" fmla="*/ 246 h 1271"/>
              <a:gd name="T78" fmla="*/ 338 w 640"/>
              <a:gd name="T79" fmla="*/ 226 h 1271"/>
              <a:gd name="T80" fmla="*/ 319 w 640"/>
              <a:gd name="T81" fmla="*/ 207 h 1271"/>
              <a:gd name="T82" fmla="*/ 298 w 640"/>
              <a:gd name="T83" fmla="*/ 186 h 1271"/>
              <a:gd name="T84" fmla="*/ 276 w 640"/>
              <a:gd name="T85" fmla="*/ 167 h 1271"/>
              <a:gd name="T86" fmla="*/ 256 w 640"/>
              <a:gd name="T87" fmla="*/ 147 h 1271"/>
              <a:gd name="T88" fmla="*/ 233 w 640"/>
              <a:gd name="T89" fmla="*/ 126 h 1271"/>
              <a:gd name="T90" fmla="*/ 209 w 640"/>
              <a:gd name="T91" fmla="*/ 106 h 1271"/>
              <a:gd name="T92" fmla="*/ 183 w 640"/>
              <a:gd name="T93" fmla="*/ 85 h 1271"/>
              <a:gd name="T94" fmla="*/ 158 w 640"/>
              <a:gd name="T95" fmla="*/ 65 h 1271"/>
              <a:gd name="T96" fmla="*/ 130 w 640"/>
              <a:gd name="T97" fmla="*/ 44 h 1271"/>
              <a:gd name="T98" fmla="*/ 117 w 640"/>
              <a:gd name="T99" fmla="*/ 35 h 1271"/>
              <a:gd name="T100" fmla="*/ 104 w 640"/>
              <a:gd name="T101" fmla="*/ 27 h 1271"/>
              <a:gd name="T102" fmla="*/ 91 w 640"/>
              <a:gd name="T103" fmla="*/ 19 h 1271"/>
              <a:gd name="T104" fmla="*/ 76 w 640"/>
              <a:gd name="T105" fmla="*/ 14 h 1271"/>
              <a:gd name="T106" fmla="*/ 63 w 640"/>
              <a:gd name="T107" fmla="*/ 8 h 1271"/>
              <a:gd name="T108" fmla="*/ 50 w 640"/>
              <a:gd name="T109" fmla="*/ 3 h 1271"/>
              <a:gd name="T110" fmla="*/ 37 w 640"/>
              <a:gd name="T111" fmla="*/ 2 h 1271"/>
              <a:gd name="T112" fmla="*/ 25 w 640"/>
              <a:gd name="T113" fmla="*/ 0 h 1271"/>
              <a:gd name="T114" fmla="*/ 12 w 640"/>
              <a:gd name="T115" fmla="*/ 2 h 1271"/>
              <a:gd name="T116" fmla="*/ 0 w 640"/>
              <a:gd name="T117" fmla="*/ 3 h 1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0" h="1271">
                <a:moveTo>
                  <a:pt x="0" y="1266"/>
                </a:moveTo>
                <a:lnTo>
                  <a:pt x="12" y="1269"/>
                </a:lnTo>
                <a:lnTo>
                  <a:pt x="25" y="1271"/>
                </a:lnTo>
                <a:lnTo>
                  <a:pt x="37" y="1269"/>
                </a:lnTo>
                <a:lnTo>
                  <a:pt x="50" y="1266"/>
                </a:lnTo>
                <a:lnTo>
                  <a:pt x="63" y="1263"/>
                </a:lnTo>
                <a:lnTo>
                  <a:pt x="76" y="1258"/>
                </a:lnTo>
                <a:lnTo>
                  <a:pt x="91" y="1252"/>
                </a:lnTo>
                <a:lnTo>
                  <a:pt x="104" y="1243"/>
                </a:lnTo>
                <a:lnTo>
                  <a:pt x="117" y="1236"/>
                </a:lnTo>
                <a:lnTo>
                  <a:pt x="130" y="1225"/>
                </a:lnTo>
                <a:lnTo>
                  <a:pt x="158" y="1206"/>
                </a:lnTo>
                <a:lnTo>
                  <a:pt x="183" y="1186"/>
                </a:lnTo>
                <a:lnTo>
                  <a:pt x="209" y="1164"/>
                </a:lnTo>
                <a:lnTo>
                  <a:pt x="233" y="1144"/>
                </a:lnTo>
                <a:lnTo>
                  <a:pt x="256" y="1125"/>
                </a:lnTo>
                <a:lnTo>
                  <a:pt x="276" y="1104"/>
                </a:lnTo>
                <a:lnTo>
                  <a:pt x="298" y="1085"/>
                </a:lnTo>
                <a:lnTo>
                  <a:pt x="319" y="1065"/>
                </a:lnTo>
                <a:lnTo>
                  <a:pt x="338" y="1046"/>
                </a:lnTo>
                <a:lnTo>
                  <a:pt x="357" y="1025"/>
                </a:lnTo>
                <a:lnTo>
                  <a:pt x="376" y="1005"/>
                </a:lnTo>
                <a:lnTo>
                  <a:pt x="411" y="964"/>
                </a:lnTo>
                <a:lnTo>
                  <a:pt x="428" y="943"/>
                </a:lnTo>
                <a:lnTo>
                  <a:pt x="446" y="921"/>
                </a:lnTo>
                <a:lnTo>
                  <a:pt x="480" y="876"/>
                </a:lnTo>
                <a:lnTo>
                  <a:pt x="512" y="829"/>
                </a:lnTo>
                <a:lnTo>
                  <a:pt x="545" y="782"/>
                </a:lnTo>
                <a:lnTo>
                  <a:pt x="578" y="734"/>
                </a:lnTo>
                <a:lnTo>
                  <a:pt x="640" y="635"/>
                </a:lnTo>
                <a:lnTo>
                  <a:pt x="578" y="537"/>
                </a:lnTo>
                <a:lnTo>
                  <a:pt x="545" y="489"/>
                </a:lnTo>
                <a:lnTo>
                  <a:pt x="512" y="440"/>
                </a:lnTo>
                <a:lnTo>
                  <a:pt x="480" y="395"/>
                </a:lnTo>
                <a:lnTo>
                  <a:pt x="446" y="350"/>
                </a:lnTo>
                <a:lnTo>
                  <a:pt x="428" y="328"/>
                </a:lnTo>
                <a:lnTo>
                  <a:pt x="411" y="307"/>
                </a:lnTo>
                <a:lnTo>
                  <a:pt x="376" y="265"/>
                </a:lnTo>
                <a:lnTo>
                  <a:pt x="357" y="246"/>
                </a:lnTo>
                <a:lnTo>
                  <a:pt x="338" y="226"/>
                </a:lnTo>
                <a:lnTo>
                  <a:pt x="319" y="207"/>
                </a:lnTo>
                <a:lnTo>
                  <a:pt x="298" y="186"/>
                </a:lnTo>
                <a:lnTo>
                  <a:pt x="276" y="167"/>
                </a:lnTo>
                <a:lnTo>
                  <a:pt x="256" y="147"/>
                </a:lnTo>
                <a:lnTo>
                  <a:pt x="233" y="126"/>
                </a:lnTo>
                <a:lnTo>
                  <a:pt x="209" y="106"/>
                </a:lnTo>
                <a:lnTo>
                  <a:pt x="183" y="85"/>
                </a:lnTo>
                <a:lnTo>
                  <a:pt x="158" y="65"/>
                </a:lnTo>
                <a:lnTo>
                  <a:pt x="130" y="44"/>
                </a:lnTo>
                <a:lnTo>
                  <a:pt x="117" y="35"/>
                </a:lnTo>
                <a:lnTo>
                  <a:pt x="104" y="27"/>
                </a:lnTo>
                <a:lnTo>
                  <a:pt x="91" y="19"/>
                </a:lnTo>
                <a:lnTo>
                  <a:pt x="76" y="14"/>
                </a:lnTo>
                <a:lnTo>
                  <a:pt x="63" y="8"/>
                </a:lnTo>
                <a:lnTo>
                  <a:pt x="50" y="3"/>
                </a:lnTo>
                <a:lnTo>
                  <a:pt x="37" y="2"/>
                </a:lnTo>
                <a:lnTo>
                  <a:pt x="25" y="0"/>
                </a:lnTo>
                <a:lnTo>
                  <a:pt x="12" y="2"/>
                </a:lnTo>
                <a:lnTo>
                  <a:pt x="0" y="3"/>
                </a:lnTo>
              </a:path>
            </a:pathLst>
          </a:cu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Line 142"/>
          <p:cNvSpPr>
            <a:spLocks noChangeShapeType="1"/>
          </p:cNvSpPr>
          <p:nvPr/>
        </p:nvSpPr>
        <p:spPr bwMode="auto">
          <a:xfrm flipV="1">
            <a:off x="7866063" y="3005138"/>
            <a:ext cx="0" cy="333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Line 143"/>
          <p:cNvSpPr>
            <a:spLocks noChangeShapeType="1"/>
          </p:cNvSpPr>
          <p:nvPr/>
        </p:nvSpPr>
        <p:spPr bwMode="auto">
          <a:xfrm flipV="1">
            <a:off x="7866063" y="665163"/>
            <a:ext cx="0" cy="1336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Line 144"/>
          <p:cNvSpPr>
            <a:spLocks noChangeShapeType="1"/>
          </p:cNvSpPr>
          <p:nvPr/>
        </p:nvSpPr>
        <p:spPr bwMode="auto">
          <a:xfrm>
            <a:off x="7866063" y="665163"/>
            <a:ext cx="1012825" cy="267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Line 145"/>
          <p:cNvSpPr>
            <a:spLocks noChangeShapeType="1"/>
          </p:cNvSpPr>
          <p:nvPr/>
        </p:nvSpPr>
        <p:spPr bwMode="auto">
          <a:xfrm flipH="1">
            <a:off x="6856413" y="3338513"/>
            <a:ext cx="2022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Line 146"/>
          <p:cNvSpPr>
            <a:spLocks noChangeShapeType="1"/>
          </p:cNvSpPr>
          <p:nvPr/>
        </p:nvSpPr>
        <p:spPr bwMode="auto">
          <a:xfrm flipV="1">
            <a:off x="6856413" y="665163"/>
            <a:ext cx="1009650" cy="267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147"/>
          <p:cNvSpPr>
            <a:spLocks noChangeShapeType="1"/>
          </p:cNvSpPr>
          <p:nvPr/>
        </p:nvSpPr>
        <p:spPr bwMode="auto">
          <a:xfrm flipV="1">
            <a:off x="3352800" y="3338513"/>
            <a:ext cx="0" cy="16795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148"/>
          <p:cNvSpPr>
            <a:spLocks noChangeShapeType="1"/>
          </p:cNvSpPr>
          <p:nvPr/>
        </p:nvSpPr>
        <p:spPr bwMode="auto">
          <a:xfrm>
            <a:off x="3935412" y="2001838"/>
            <a:ext cx="0" cy="30162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Line 149"/>
          <p:cNvSpPr>
            <a:spLocks noChangeShapeType="1"/>
          </p:cNvSpPr>
          <p:nvPr/>
        </p:nvSpPr>
        <p:spPr bwMode="auto">
          <a:xfrm>
            <a:off x="3498850" y="3005138"/>
            <a:ext cx="0" cy="20129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150"/>
          <p:cNvSpPr>
            <a:spLocks/>
          </p:cNvSpPr>
          <p:nvPr/>
        </p:nvSpPr>
        <p:spPr bwMode="auto">
          <a:xfrm>
            <a:off x="3935412" y="4518025"/>
            <a:ext cx="152400" cy="1001713"/>
          </a:xfrm>
          <a:custGeom>
            <a:avLst/>
            <a:gdLst>
              <a:gd name="T0" fmla="*/ 88 w 192"/>
              <a:gd name="T1" fmla="*/ 1263 h 1263"/>
              <a:gd name="T2" fmla="*/ 109 w 192"/>
              <a:gd name="T3" fmla="*/ 1256 h 1263"/>
              <a:gd name="T4" fmla="*/ 126 w 192"/>
              <a:gd name="T5" fmla="*/ 1244 h 1263"/>
              <a:gd name="T6" fmla="*/ 144 w 192"/>
              <a:gd name="T7" fmla="*/ 1228 h 1263"/>
              <a:gd name="T8" fmla="*/ 160 w 192"/>
              <a:gd name="T9" fmla="*/ 1211 h 1263"/>
              <a:gd name="T10" fmla="*/ 171 w 192"/>
              <a:gd name="T11" fmla="*/ 1192 h 1263"/>
              <a:gd name="T12" fmla="*/ 182 w 192"/>
              <a:gd name="T13" fmla="*/ 1171 h 1263"/>
              <a:gd name="T14" fmla="*/ 187 w 192"/>
              <a:gd name="T15" fmla="*/ 1149 h 1263"/>
              <a:gd name="T16" fmla="*/ 190 w 192"/>
              <a:gd name="T17" fmla="*/ 1129 h 1263"/>
              <a:gd name="T18" fmla="*/ 192 w 192"/>
              <a:gd name="T19" fmla="*/ 1107 h 1263"/>
              <a:gd name="T20" fmla="*/ 189 w 192"/>
              <a:gd name="T21" fmla="*/ 1085 h 1263"/>
              <a:gd name="T22" fmla="*/ 186 w 192"/>
              <a:gd name="T23" fmla="*/ 1063 h 1263"/>
              <a:gd name="T24" fmla="*/ 180 w 192"/>
              <a:gd name="T25" fmla="*/ 1041 h 1263"/>
              <a:gd name="T26" fmla="*/ 166 w 192"/>
              <a:gd name="T27" fmla="*/ 996 h 1263"/>
              <a:gd name="T28" fmla="*/ 148 w 192"/>
              <a:gd name="T29" fmla="*/ 952 h 1263"/>
              <a:gd name="T30" fmla="*/ 110 w 192"/>
              <a:gd name="T31" fmla="*/ 869 h 1263"/>
              <a:gd name="T32" fmla="*/ 73 w 192"/>
              <a:gd name="T33" fmla="*/ 787 h 1263"/>
              <a:gd name="T34" fmla="*/ 0 w 192"/>
              <a:gd name="T35" fmla="*/ 632 h 1263"/>
              <a:gd name="T36" fmla="*/ 73 w 192"/>
              <a:gd name="T37" fmla="*/ 477 h 1263"/>
              <a:gd name="T38" fmla="*/ 110 w 192"/>
              <a:gd name="T39" fmla="*/ 396 h 1263"/>
              <a:gd name="T40" fmla="*/ 148 w 192"/>
              <a:gd name="T41" fmla="*/ 312 h 1263"/>
              <a:gd name="T42" fmla="*/ 166 w 192"/>
              <a:gd name="T43" fmla="*/ 269 h 1263"/>
              <a:gd name="T44" fmla="*/ 180 w 192"/>
              <a:gd name="T45" fmla="*/ 224 h 1263"/>
              <a:gd name="T46" fmla="*/ 186 w 192"/>
              <a:gd name="T47" fmla="*/ 202 h 1263"/>
              <a:gd name="T48" fmla="*/ 189 w 192"/>
              <a:gd name="T49" fmla="*/ 180 h 1263"/>
              <a:gd name="T50" fmla="*/ 192 w 192"/>
              <a:gd name="T51" fmla="*/ 158 h 1263"/>
              <a:gd name="T52" fmla="*/ 190 w 192"/>
              <a:gd name="T53" fmla="*/ 136 h 1263"/>
              <a:gd name="T54" fmla="*/ 187 w 192"/>
              <a:gd name="T55" fmla="*/ 114 h 1263"/>
              <a:gd name="T56" fmla="*/ 182 w 192"/>
              <a:gd name="T57" fmla="*/ 94 h 1263"/>
              <a:gd name="T58" fmla="*/ 171 w 192"/>
              <a:gd name="T59" fmla="*/ 73 h 1263"/>
              <a:gd name="T60" fmla="*/ 160 w 192"/>
              <a:gd name="T61" fmla="*/ 54 h 1263"/>
              <a:gd name="T62" fmla="*/ 144 w 192"/>
              <a:gd name="T63" fmla="*/ 37 h 1263"/>
              <a:gd name="T64" fmla="*/ 126 w 192"/>
              <a:gd name="T65" fmla="*/ 21 h 1263"/>
              <a:gd name="T66" fmla="*/ 109 w 192"/>
              <a:gd name="T67" fmla="*/ 9 h 1263"/>
              <a:gd name="T68" fmla="*/ 88 w 192"/>
              <a:gd name="T69" fmla="*/ 0 h 1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1263">
                <a:moveTo>
                  <a:pt x="88" y="1263"/>
                </a:moveTo>
                <a:lnTo>
                  <a:pt x="109" y="1256"/>
                </a:lnTo>
                <a:lnTo>
                  <a:pt x="126" y="1244"/>
                </a:lnTo>
                <a:lnTo>
                  <a:pt x="144" y="1228"/>
                </a:lnTo>
                <a:lnTo>
                  <a:pt x="160" y="1211"/>
                </a:lnTo>
                <a:lnTo>
                  <a:pt x="171" y="1192"/>
                </a:lnTo>
                <a:lnTo>
                  <a:pt x="182" y="1171"/>
                </a:lnTo>
                <a:lnTo>
                  <a:pt x="187" y="1149"/>
                </a:lnTo>
                <a:lnTo>
                  <a:pt x="190" y="1129"/>
                </a:lnTo>
                <a:lnTo>
                  <a:pt x="192" y="1107"/>
                </a:lnTo>
                <a:lnTo>
                  <a:pt x="189" y="1085"/>
                </a:lnTo>
                <a:lnTo>
                  <a:pt x="186" y="1063"/>
                </a:lnTo>
                <a:lnTo>
                  <a:pt x="180" y="1041"/>
                </a:lnTo>
                <a:lnTo>
                  <a:pt x="166" y="996"/>
                </a:lnTo>
                <a:lnTo>
                  <a:pt x="148" y="952"/>
                </a:lnTo>
                <a:lnTo>
                  <a:pt x="110" y="869"/>
                </a:lnTo>
                <a:lnTo>
                  <a:pt x="73" y="787"/>
                </a:lnTo>
                <a:lnTo>
                  <a:pt x="0" y="632"/>
                </a:lnTo>
                <a:lnTo>
                  <a:pt x="73" y="477"/>
                </a:lnTo>
                <a:lnTo>
                  <a:pt x="110" y="396"/>
                </a:lnTo>
                <a:lnTo>
                  <a:pt x="148" y="312"/>
                </a:lnTo>
                <a:lnTo>
                  <a:pt x="166" y="269"/>
                </a:lnTo>
                <a:lnTo>
                  <a:pt x="180" y="224"/>
                </a:lnTo>
                <a:lnTo>
                  <a:pt x="186" y="202"/>
                </a:lnTo>
                <a:lnTo>
                  <a:pt x="189" y="180"/>
                </a:lnTo>
                <a:lnTo>
                  <a:pt x="192" y="158"/>
                </a:lnTo>
                <a:lnTo>
                  <a:pt x="190" y="136"/>
                </a:lnTo>
                <a:lnTo>
                  <a:pt x="187" y="114"/>
                </a:lnTo>
                <a:lnTo>
                  <a:pt x="182" y="94"/>
                </a:lnTo>
                <a:lnTo>
                  <a:pt x="171" y="73"/>
                </a:lnTo>
                <a:lnTo>
                  <a:pt x="160" y="54"/>
                </a:lnTo>
                <a:lnTo>
                  <a:pt x="144" y="37"/>
                </a:lnTo>
                <a:lnTo>
                  <a:pt x="126" y="21"/>
                </a:lnTo>
                <a:lnTo>
                  <a:pt x="109" y="9"/>
                </a:lnTo>
                <a:lnTo>
                  <a:pt x="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Line 151"/>
          <p:cNvSpPr>
            <a:spLocks noChangeShapeType="1"/>
          </p:cNvSpPr>
          <p:nvPr/>
        </p:nvSpPr>
        <p:spPr bwMode="auto">
          <a:xfrm flipV="1">
            <a:off x="4051300" y="2068513"/>
            <a:ext cx="0" cy="2700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152"/>
          <p:cNvSpPr>
            <a:spLocks noChangeShapeType="1"/>
          </p:cNvSpPr>
          <p:nvPr/>
        </p:nvSpPr>
        <p:spPr bwMode="auto">
          <a:xfrm flipV="1">
            <a:off x="4076700" y="2252663"/>
            <a:ext cx="0" cy="23320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Line 153"/>
          <p:cNvSpPr>
            <a:spLocks noChangeShapeType="1"/>
          </p:cNvSpPr>
          <p:nvPr/>
        </p:nvSpPr>
        <p:spPr bwMode="auto">
          <a:xfrm flipV="1">
            <a:off x="4005262" y="2503488"/>
            <a:ext cx="0" cy="2014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154"/>
          <p:cNvSpPr>
            <a:spLocks noChangeShapeType="1"/>
          </p:cNvSpPr>
          <p:nvPr/>
        </p:nvSpPr>
        <p:spPr bwMode="auto">
          <a:xfrm flipV="1">
            <a:off x="3857625" y="2754313"/>
            <a:ext cx="0" cy="18303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155"/>
          <p:cNvSpPr>
            <a:spLocks noChangeShapeType="1"/>
          </p:cNvSpPr>
          <p:nvPr/>
        </p:nvSpPr>
        <p:spPr bwMode="auto">
          <a:xfrm flipV="1">
            <a:off x="3671887" y="2936875"/>
            <a:ext cx="0" cy="18319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56"/>
          <p:cNvSpPr>
            <a:spLocks/>
          </p:cNvSpPr>
          <p:nvPr/>
        </p:nvSpPr>
        <p:spPr bwMode="auto">
          <a:xfrm>
            <a:off x="3498850" y="2001838"/>
            <a:ext cx="582613" cy="1003300"/>
          </a:xfrm>
          <a:custGeom>
            <a:avLst/>
            <a:gdLst>
              <a:gd name="T0" fmla="*/ 551 w 736"/>
              <a:gd name="T1" fmla="*/ 0 h 1263"/>
              <a:gd name="T2" fmla="*/ 603 w 736"/>
              <a:gd name="T3" fmla="*/ 21 h 1263"/>
              <a:gd name="T4" fmla="*/ 627 w 736"/>
              <a:gd name="T5" fmla="*/ 32 h 1263"/>
              <a:gd name="T6" fmla="*/ 651 w 736"/>
              <a:gd name="T7" fmla="*/ 46 h 1263"/>
              <a:gd name="T8" fmla="*/ 671 w 736"/>
              <a:gd name="T9" fmla="*/ 59 h 1263"/>
              <a:gd name="T10" fmla="*/ 690 w 736"/>
              <a:gd name="T11" fmla="*/ 75 h 1263"/>
              <a:gd name="T12" fmla="*/ 705 w 736"/>
              <a:gd name="T13" fmla="*/ 94 h 1263"/>
              <a:gd name="T14" fmla="*/ 717 w 736"/>
              <a:gd name="T15" fmla="*/ 116 h 1263"/>
              <a:gd name="T16" fmla="*/ 725 w 736"/>
              <a:gd name="T17" fmla="*/ 139 h 1263"/>
              <a:gd name="T18" fmla="*/ 731 w 736"/>
              <a:gd name="T19" fmla="*/ 164 h 1263"/>
              <a:gd name="T20" fmla="*/ 734 w 736"/>
              <a:gd name="T21" fmla="*/ 190 h 1263"/>
              <a:gd name="T22" fmla="*/ 736 w 736"/>
              <a:gd name="T23" fmla="*/ 218 h 1263"/>
              <a:gd name="T24" fmla="*/ 736 w 736"/>
              <a:gd name="T25" fmla="*/ 246 h 1263"/>
              <a:gd name="T26" fmla="*/ 733 w 736"/>
              <a:gd name="T27" fmla="*/ 274 h 1263"/>
              <a:gd name="T28" fmla="*/ 727 w 736"/>
              <a:gd name="T29" fmla="*/ 329 h 1263"/>
              <a:gd name="T30" fmla="*/ 718 w 736"/>
              <a:gd name="T31" fmla="*/ 383 h 1263"/>
              <a:gd name="T32" fmla="*/ 706 w 736"/>
              <a:gd name="T33" fmla="*/ 436 h 1263"/>
              <a:gd name="T34" fmla="*/ 693 w 736"/>
              <a:gd name="T35" fmla="*/ 486 h 1263"/>
              <a:gd name="T36" fmla="*/ 679 w 736"/>
              <a:gd name="T37" fmla="*/ 534 h 1263"/>
              <a:gd name="T38" fmla="*/ 661 w 736"/>
              <a:gd name="T39" fmla="*/ 582 h 1263"/>
              <a:gd name="T40" fmla="*/ 641 w 736"/>
              <a:gd name="T41" fmla="*/ 629 h 1263"/>
              <a:gd name="T42" fmla="*/ 620 w 736"/>
              <a:gd name="T43" fmla="*/ 674 h 1263"/>
              <a:gd name="T44" fmla="*/ 597 w 736"/>
              <a:gd name="T45" fmla="*/ 721 h 1263"/>
              <a:gd name="T46" fmla="*/ 572 w 736"/>
              <a:gd name="T47" fmla="*/ 766 h 1263"/>
              <a:gd name="T48" fmla="*/ 546 w 736"/>
              <a:gd name="T49" fmla="*/ 810 h 1263"/>
              <a:gd name="T50" fmla="*/ 518 w 736"/>
              <a:gd name="T51" fmla="*/ 855 h 1263"/>
              <a:gd name="T52" fmla="*/ 487 w 736"/>
              <a:gd name="T53" fmla="*/ 898 h 1263"/>
              <a:gd name="T54" fmla="*/ 456 w 736"/>
              <a:gd name="T55" fmla="*/ 942 h 1263"/>
              <a:gd name="T56" fmla="*/ 426 w 736"/>
              <a:gd name="T57" fmla="*/ 984 h 1263"/>
              <a:gd name="T58" fmla="*/ 392 w 736"/>
              <a:gd name="T59" fmla="*/ 1025 h 1263"/>
              <a:gd name="T60" fmla="*/ 357 w 736"/>
              <a:gd name="T61" fmla="*/ 1064 h 1263"/>
              <a:gd name="T62" fmla="*/ 320 w 736"/>
              <a:gd name="T63" fmla="*/ 1101 h 1263"/>
              <a:gd name="T64" fmla="*/ 281 w 736"/>
              <a:gd name="T65" fmla="*/ 1136 h 1263"/>
              <a:gd name="T66" fmla="*/ 239 w 736"/>
              <a:gd name="T67" fmla="*/ 1165 h 1263"/>
              <a:gd name="T68" fmla="*/ 195 w 736"/>
              <a:gd name="T69" fmla="*/ 1192 h 1263"/>
              <a:gd name="T70" fmla="*/ 148 w 736"/>
              <a:gd name="T71" fmla="*/ 1213 h 1263"/>
              <a:gd name="T72" fmla="*/ 100 w 736"/>
              <a:gd name="T73" fmla="*/ 1231 h 1263"/>
              <a:gd name="T74" fmla="*/ 0 w 736"/>
              <a:gd name="T75" fmla="*/ 1263 h 1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36" h="1263">
                <a:moveTo>
                  <a:pt x="551" y="0"/>
                </a:moveTo>
                <a:lnTo>
                  <a:pt x="603" y="21"/>
                </a:lnTo>
                <a:lnTo>
                  <a:pt x="627" y="32"/>
                </a:lnTo>
                <a:lnTo>
                  <a:pt x="651" y="46"/>
                </a:lnTo>
                <a:lnTo>
                  <a:pt x="671" y="59"/>
                </a:lnTo>
                <a:lnTo>
                  <a:pt x="690" y="75"/>
                </a:lnTo>
                <a:lnTo>
                  <a:pt x="705" y="94"/>
                </a:lnTo>
                <a:lnTo>
                  <a:pt x="717" y="116"/>
                </a:lnTo>
                <a:lnTo>
                  <a:pt x="725" y="139"/>
                </a:lnTo>
                <a:lnTo>
                  <a:pt x="731" y="164"/>
                </a:lnTo>
                <a:lnTo>
                  <a:pt x="734" y="190"/>
                </a:lnTo>
                <a:lnTo>
                  <a:pt x="736" y="218"/>
                </a:lnTo>
                <a:lnTo>
                  <a:pt x="736" y="246"/>
                </a:lnTo>
                <a:lnTo>
                  <a:pt x="733" y="274"/>
                </a:lnTo>
                <a:lnTo>
                  <a:pt x="727" y="329"/>
                </a:lnTo>
                <a:lnTo>
                  <a:pt x="718" y="383"/>
                </a:lnTo>
                <a:lnTo>
                  <a:pt x="706" y="436"/>
                </a:lnTo>
                <a:lnTo>
                  <a:pt x="693" y="486"/>
                </a:lnTo>
                <a:lnTo>
                  <a:pt x="679" y="534"/>
                </a:lnTo>
                <a:lnTo>
                  <a:pt x="661" y="582"/>
                </a:lnTo>
                <a:lnTo>
                  <a:pt x="641" y="629"/>
                </a:lnTo>
                <a:lnTo>
                  <a:pt x="620" y="674"/>
                </a:lnTo>
                <a:lnTo>
                  <a:pt x="597" y="721"/>
                </a:lnTo>
                <a:lnTo>
                  <a:pt x="572" y="766"/>
                </a:lnTo>
                <a:lnTo>
                  <a:pt x="546" y="810"/>
                </a:lnTo>
                <a:lnTo>
                  <a:pt x="518" y="855"/>
                </a:lnTo>
                <a:lnTo>
                  <a:pt x="487" y="898"/>
                </a:lnTo>
                <a:lnTo>
                  <a:pt x="456" y="942"/>
                </a:lnTo>
                <a:lnTo>
                  <a:pt x="426" y="984"/>
                </a:lnTo>
                <a:lnTo>
                  <a:pt x="392" y="1025"/>
                </a:lnTo>
                <a:lnTo>
                  <a:pt x="357" y="1064"/>
                </a:lnTo>
                <a:lnTo>
                  <a:pt x="320" y="1101"/>
                </a:lnTo>
                <a:lnTo>
                  <a:pt x="281" y="1136"/>
                </a:lnTo>
                <a:lnTo>
                  <a:pt x="239" y="1165"/>
                </a:lnTo>
                <a:lnTo>
                  <a:pt x="195" y="1192"/>
                </a:lnTo>
                <a:lnTo>
                  <a:pt x="148" y="1213"/>
                </a:lnTo>
                <a:lnTo>
                  <a:pt x="100" y="1231"/>
                </a:lnTo>
                <a:lnTo>
                  <a:pt x="0" y="126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157"/>
          <p:cNvSpPr>
            <a:spLocks noChangeShapeType="1"/>
          </p:cNvSpPr>
          <p:nvPr/>
        </p:nvSpPr>
        <p:spPr bwMode="auto">
          <a:xfrm flipH="1">
            <a:off x="2851150" y="4518025"/>
            <a:ext cx="11541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158"/>
          <p:cNvSpPr>
            <a:spLocks noChangeShapeType="1"/>
          </p:cNvSpPr>
          <p:nvPr/>
        </p:nvSpPr>
        <p:spPr bwMode="auto">
          <a:xfrm>
            <a:off x="2851150" y="5519738"/>
            <a:ext cx="11541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59"/>
          <p:cNvSpPr>
            <a:spLocks/>
          </p:cNvSpPr>
          <p:nvPr/>
        </p:nvSpPr>
        <p:spPr bwMode="auto">
          <a:xfrm>
            <a:off x="3498850" y="4514850"/>
            <a:ext cx="506413" cy="1008063"/>
          </a:xfrm>
          <a:custGeom>
            <a:avLst/>
            <a:gdLst>
              <a:gd name="T0" fmla="*/ 639 w 639"/>
              <a:gd name="T1" fmla="*/ 1266 h 1271"/>
              <a:gd name="T2" fmla="*/ 627 w 639"/>
              <a:gd name="T3" fmla="*/ 1269 h 1271"/>
              <a:gd name="T4" fmla="*/ 616 w 639"/>
              <a:gd name="T5" fmla="*/ 1271 h 1271"/>
              <a:gd name="T6" fmla="*/ 603 w 639"/>
              <a:gd name="T7" fmla="*/ 1269 h 1271"/>
              <a:gd name="T8" fmla="*/ 589 w 639"/>
              <a:gd name="T9" fmla="*/ 1266 h 1271"/>
              <a:gd name="T10" fmla="*/ 563 w 639"/>
              <a:gd name="T11" fmla="*/ 1258 h 1271"/>
              <a:gd name="T12" fmla="*/ 537 w 639"/>
              <a:gd name="T13" fmla="*/ 1243 h 1271"/>
              <a:gd name="T14" fmla="*/ 509 w 639"/>
              <a:gd name="T15" fmla="*/ 1225 h 1271"/>
              <a:gd name="T16" fmla="*/ 483 w 639"/>
              <a:gd name="T17" fmla="*/ 1206 h 1271"/>
              <a:gd name="T18" fmla="*/ 432 w 639"/>
              <a:gd name="T19" fmla="*/ 1164 h 1271"/>
              <a:gd name="T20" fmla="*/ 385 w 639"/>
              <a:gd name="T21" fmla="*/ 1125 h 1271"/>
              <a:gd name="T22" fmla="*/ 342 w 639"/>
              <a:gd name="T23" fmla="*/ 1085 h 1271"/>
              <a:gd name="T24" fmla="*/ 303 w 639"/>
              <a:gd name="T25" fmla="*/ 1046 h 1271"/>
              <a:gd name="T26" fmla="*/ 265 w 639"/>
              <a:gd name="T27" fmla="*/ 1005 h 1271"/>
              <a:gd name="T28" fmla="*/ 230 w 639"/>
              <a:gd name="T29" fmla="*/ 964 h 1271"/>
              <a:gd name="T30" fmla="*/ 195 w 639"/>
              <a:gd name="T31" fmla="*/ 921 h 1271"/>
              <a:gd name="T32" fmla="*/ 161 w 639"/>
              <a:gd name="T33" fmla="*/ 876 h 1271"/>
              <a:gd name="T34" fmla="*/ 127 w 639"/>
              <a:gd name="T35" fmla="*/ 829 h 1271"/>
              <a:gd name="T36" fmla="*/ 63 w 639"/>
              <a:gd name="T37" fmla="*/ 734 h 1271"/>
              <a:gd name="T38" fmla="*/ 0 w 639"/>
              <a:gd name="T39" fmla="*/ 635 h 1271"/>
              <a:gd name="T40" fmla="*/ 63 w 639"/>
              <a:gd name="T41" fmla="*/ 537 h 1271"/>
              <a:gd name="T42" fmla="*/ 127 w 639"/>
              <a:gd name="T43" fmla="*/ 440 h 1271"/>
              <a:gd name="T44" fmla="*/ 161 w 639"/>
              <a:gd name="T45" fmla="*/ 395 h 1271"/>
              <a:gd name="T46" fmla="*/ 195 w 639"/>
              <a:gd name="T47" fmla="*/ 350 h 1271"/>
              <a:gd name="T48" fmla="*/ 230 w 639"/>
              <a:gd name="T49" fmla="*/ 307 h 1271"/>
              <a:gd name="T50" fmla="*/ 265 w 639"/>
              <a:gd name="T51" fmla="*/ 265 h 1271"/>
              <a:gd name="T52" fmla="*/ 303 w 639"/>
              <a:gd name="T53" fmla="*/ 226 h 1271"/>
              <a:gd name="T54" fmla="*/ 342 w 639"/>
              <a:gd name="T55" fmla="*/ 186 h 1271"/>
              <a:gd name="T56" fmla="*/ 385 w 639"/>
              <a:gd name="T57" fmla="*/ 147 h 1271"/>
              <a:gd name="T58" fmla="*/ 432 w 639"/>
              <a:gd name="T59" fmla="*/ 106 h 1271"/>
              <a:gd name="T60" fmla="*/ 483 w 639"/>
              <a:gd name="T61" fmla="*/ 65 h 1271"/>
              <a:gd name="T62" fmla="*/ 509 w 639"/>
              <a:gd name="T63" fmla="*/ 44 h 1271"/>
              <a:gd name="T64" fmla="*/ 537 w 639"/>
              <a:gd name="T65" fmla="*/ 27 h 1271"/>
              <a:gd name="T66" fmla="*/ 563 w 639"/>
              <a:gd name="T67" fmla="*/ 14 h 1271"/>
              <a:gd name="T68" fmla="*/ 589 w 639"/>
              <a:gd name="T69" fmla="*/ 3 h 1271"/>
              <a:gd name="T70" fmla="*/ 603 w 639"/>
              <a:gd name="T71" fmla="*/ 2 h 1271"/>
              <a:gd name="T72" fmla="*/ 616 w 639"/>
              <a:gd name="T73" fmla="*/ 0 h 1271"/>
              <a:gd name="T74" fmla="*/ 627 w 639"/>
              <a:gd name="T75" fmla="*/ 2 h 1271"/>
              <a:gd name="T76" fmla="*/ 639 w 639"/>
              <a:gd name="T77" fmla="*/ 3 h 1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9" h="1271">
                <a:moveTo>
                  <a:pt x="639" y="1266"/>
                </a:moveTo>
                <a:lnTo>
                  <a:pt x="627" y="1269"/>
                </a:lnTo>
                <a:lnTo>
                  <a:pt x="616" y="1271"/>
                </a:lnTo>
                <a:lnTo>
                  <a:pt x="603" y="1269"/>
                </a:lnTo>
                <a:lnTo>
                  <a:pt x="589" y="1266"/>
                </a:lnTo>
                <a:lnTo>
                  <a:pt x="563" y="1258"/>
                </a:lnTo>
                <a:lnTo>
                  <a:pt x="537" y="1243"/>
                </a:lnTo>
                <a:lnTo>
                  <a:pt x="509" y="1225"/>
                </a:lnTo>
                <a:lnTo>
                  <a:pt x="483" y="1206"/>
                </a:lnTo>
                <a:lnTo>
                  <a:pt x="432" y="1164"/>
                </a:lnTo>
                <a:lnTo>
                  <a:pt x="385" y="1125"/>
                </a:lnTo>
                <a:lnTo>
                  <a:pt x="342" y="1085"/>
                </a:lnTo>
                <a:lnTo>
                  <a:pt x="303" y="1046"/>
                </a:lnTo>
                <a:lnTo>
                  <a:pt x="265" y="1005"/>
                </a:lnTo>
                <a:lnTo>
                  <a:pt x="230" y="964"/>
                </a:lnTo>
                <a:lnTo>
                  <a:pt x="195" y="921"/>
                </a:lnTo>
                <a:lnTo>
                  <a:pt x="161" y="876"/>
                </a:lnTo>
                <a:lnTo>
                  <a:pt x="127" y="829"/>
                </a:lnTo>
                <a:lnTo>
                  <a:pt x="63" y="734"/>
                </a:lnTo>
                <a:lnTo>
                  <a:pt x="0" y="635"/>
                </a:lnTo>
                <a:lnTo>
                  <a:pt x="63" y="537"/>
                </a:lnTo>
                <a:lnTo>
                  <a:pt x="127" y="440"/>
                </a:lnTo>
                <a:lnTo>
                  <a:pt x="161" y="395"/>
                </a:lnTo>
                <a:lnTo>
                  <a:pt x="195" y="350"/>
                </a:lnTo>
                <a:lnTo>
                  <a:pt x="230" y="307"/>
                </a:lnTo>
                <a:lnTo>
                  <a:pt x="265" y="265"/>
                </a:lnTo>
                <a:lnTo>
                  <a:pt x="303" y="226"/>
                </a:lnTo>
                <a:lnTo>
                  <a:pt x="342" y="186"/>
                </a:lnTo>
                <a:lnTo>
                  <a:pt x="385" y="147"/>
                </a:lnTo>
                <a:lnTo>
                  <a:pt x="432" y="106"/>
                </a:lnTo>
                <a:lnTo>
                  <a:pt x="483" y="65"/>
                </a:lnTo>
                <a:lnTo>
                  <a:pt x="509" y="44"/>
                </a:lnTo>
                <a:lnTo>
                  <a:pt x="537" y="27"/>
                </a:lnTo>
                <a:lnTo>
                  <a:pt x="563" y="14"/>
                </a:lnTo>
                <a:lnTo>
                  <a:pt x="589" y="3"/>
                </a:lnTo>
                <a:lnTo>
                  <a:pt x="603" y="2"/>
                </a:lnTo>
                <a:lnTo>
                  <a:pt x="616" y="0"/>
                </a:lnTo>
                <a:lnTo>
                  <a:pt x="627" y="2"/>
                </a:lnTo>
                <a:lnTo>
                  <a:pt x="639" y="3"/>
                </a:lnTo>
              </a:path>
            </a:pathLst>
          </a:cu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Line 160"/>
          <p:cNvSpPr>
            <a:spLocks noChangeShapeType="1"/>
          </p:cNvSpPr>
          <p:nvPr/>
        </p:nvSpPr>
        <p:spPr bwMode="auto">
          <a:xfrm>
            <a:off x="5541962" y="3005138"/>
            <a:ext cx="6461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Line 161"/>
          <p:cNvSpPr>
            <a:spLocks noChangeShapeType="1"/>
          </p:cNvSpPr>
          <p:nvPr/>
        </p:nvSpPr>
        <p:spPr bwMode="auto">
          <a:xfrm flipV="1">
            <a:off x="6188075" y="2001838"/>
            <a:ext cx="0" cy="1003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Line 162"/>
          <p:cNvSpPr>
            <a:spLocks noChangeShapeType="1"/>
          </p:cNvSpPr>
          <p:nvPr/>
        </p:nvSpPr>
        <p:spPr bwMode="auto">
          <a:xfrm flipH="1">
            <a:off x="5103812" y="2001838"/>
            <a:ext cx="10842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Line 163"/>
          <p:cNvSpPr>
            <a:spLocks noChangeShapeType="1"/>
          </p:cNvSpPr>
          <p:nvPr/>
        </p:nvSpPr>
        <p:spPr bwMode="auto">
          <a:xfrm flipH="1">
            <a:off x="2851150" y="2001838"/>
            <a:ext cx="10842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164"/>
          <p:cNvSpPr>
            <a:spLocks noChangeShapeType="1"/>
          </p:cNvSpPr>
          <p:nvPr/>
        </p:nvSpPr>
        <p:spPr bwMode="auto">
          <a:xfrm>
            <a:off x="2851150" y="2001838"/>
            <a:ext cx="0" cy="1003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165"/>
          <p:cNvSpPr>
            <a:spLocks noChangeShapeType="1"/>
          </p:cNvSpPr>
          <p:nvPr/>
        </p:nvSpPr>
        <p:spPr bwMode="auto">
          <a:xfrm>
            <a:off x="2851150" y="3005138"/>
            <a:ext cx="6477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Line 166"/>
          <p:cNvSpPr>
            <a:spLocks noChangeShapeType="1"/>
          </p:cNvSpPr>
          <p:nvPr/>
        </p:nvSpPr>
        <p:spPr bwMode="auto">
          <a:xfrm flipH="1">
            <a:off x="3935412" y="665163"/>
            <a:ext cx="584200" cy="1336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167"/>
          <p:cNvSpPr>
            <a:spLocks noChangeShapeType="1"/>
          </p:cNvSpPr>
          <p:nvPr/>
        </p:nvSpPr>
        <p:spPr bwMode="auto">
          <a:xfrm flipH="1">
            <a:off x="3352800" y="3005138"/>
            <a:ext cx="146050" cy="333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Line 168"/>
          <p:cNvSpPr>
            <a:spLocks noChangeShapeType="1"/>
          </p:cNvSpPr>
          <p:nvPr/>
        </p:nvSpPr>
        <p:spPr bwMode="auto">
          <a:xfrm>
            <a:off x="3352800" y="3338513"/>
            <a:ext cx="23352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Line 169"/>
          <p:cNvSpPr>
            <a:spLocks noChangeShapeType="1"/>
          </p:cNvSpPr>
          <p:nvPr/>
        </p:nvSpPr>
        <p:spPr bwMode="auto">
          <a:xfrm flipH="1" flipV="1">
            <a:off x="5541962" y="3005138"/>
            <a:ext cx="146050" cy="333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Line 170"/>
          <p:cNvSpPr>
            <a:spLocks noChangeShapeType="1"/>
          </p:cNvSpPr>
          <p:nvPr/>
        </p:nvSpPr>
        <p:spPr bwMode="auto">
          <a:xfrm flipH="1" flipV="1">
            <a:off x="4519612" y="665163"/>
            <a:ext cx="584200" cy="1336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5" name="Straight Connector 174"/>
          <p:cNvCxnSpPr>
            <a:endCxn id="128" idx="17"/>
          </p:cNvCxnSpPr>
          <p:nvPr/>
        </p:nvCxnSpPr>
        <p:spPr>
          <a:xfrm>
            <a:off x="4519612" y="5018088"/>
            <a:ext cx="584200" cy="1190"/>
          </a:xfrm>
          <a:prstGeom prst="line">
            <a:avLst/>
          </a:prstGeom>
          <a:ln w="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44" idx="29"/>
            <a:endCxn id="141" idx="0"/>
          </p:cNvCxnSpPr>
          <p:nvPr/>
        </p:nvCxnSpPr>
        <p:spPr>
          <a:xfrm flipV="1">
            <a:off x="5541962" y="5018088"/>
            <a:ext cx="146050" cy="39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21" idx="0"/>
            <a:endCxn id="153" idx="17"/>
          </p:cNvCxnSpPr>
          <p:nvPr/>
        </p:nvCxnSpPr>
        <p:spPr>
          <a:xfrm flipH="1">
            <a:off x="3935412" y="5018088"/>
            <a:ext cx="584200" cy="1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50" idx="0"/>
            <a:endCxn id="162" idx="19"/>
          </p:cNvCxnSpPr>
          <p:nvPr/>
        </p:nvCxnSpPr>
        <p:spPr>
          <a:xfrm>
            <a:off x="3352800" y="5018088"/>
            <a:ext cx="146050" cy="39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41" idx="1"/>
          </p:cNvCxnSpPr>
          <p:nvPr/>
        </p:nvCxnSpPr>
        <p:spPr>
          <a:xfrm flipV="1">
            <a:off x="5103812" y="5519738"/>
            <a:ext cx="293688" cy="511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endCxn id="141" idx="0"/>
          </p:cNvCxnSpPr>
          <p:nvPr/>
        </p:nvCxnSpPr>
        <p:spPr>
          <a:xfrm flipV="1">
            <a:off x="5397500" y="5018088"/>
            <a:ext cx="290512" cy="50165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40" idx="0"/>
          </p:cNvCxnSpPr>
          <p:nvPr/>
        </p:nvCxnSpPr>
        <p:spPr>
          <a:xfrm>
            <a:off x="5103812" y="4006850"/>
            <a:ext cx="293688" cy="5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endCxn id="141" idx="0"/>
          </p:cNvCxnSpPr>
          <p:nvPr/>
        </p:nvCxnSpPr>
        <p:spPr>
          <a:xfrm>
            <a:off x="5397500" y="4514850"/>
            <a:ext cx="290512" cy="50323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3644900" y="4006850"/>
            <a:ext cx="290512" cy="5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endCxn id="150" idx="0"/>
          </p:cNvCxnSpPr>
          <p:nvPr/>
        </p:nvCxnSpPr>
        <p:spPr>
          <a:xfrm flipH="1">
            <a:off x="3352800" y="4514850"/>
            <a:ext cx="292100" cy="50323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43" idx="0"/>
          </p:cNvCxnSpPr>
          <p:nvPr/>
        </p:nvCxnSpPr>
        <p:spPr>
          <a:xfrm flipH="1" flipV="1">
            <a:off x="3644900" y="5519738"/>
            <a:ext cx="290513" cy="511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endCxn id="150" idx="0"/>
          </p:cNvCxnSpPr>
          <p:nvPr/>
        </p:nvCxnSpPr>
        <p:spPr>
          <a:xfrm flipH="1" flipV="1">
            <a:off x="3352800" y="5018088"/>
            <a:ext cx="292100" cy="5016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000"/>
                            </p:stCondLst>
                            <p:childTnLst>
                              <p:par>
                                <p:cTn id="1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000"/>
                            </p:stCondLst>
                            <p:childTnLst>
                              <p:par>
                                <p:cTn id="2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000"/>
                            </p:stCondLst>
                            <p:childTnLst>
                              <p:par>
                                <p:cTn id="2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0"/>
                            </p:stCondLst>
                            <p:childTnLst>
                              <p:par>
                                <p:cTn id="2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00"/>
                            </p:stCondLst>
                            <p:childTnLst>
                              <p:par>
                                <p:cTn id="2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3000"/>
                            </p:stCondLst>
                            <p:childTnLst>
                              <p:par>
                                <p:cTn id="2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000"/>
                            </p:stCondLst>
                            <p:childTnLst>
                              <p:par>
                                <p:cTn id="2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0"/>
                            </p:stCondLst>
                            <p:childTnLst>
                              <p:par>
                                <p:cTn id="2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000"/>
                            </p:stCondLst>
                            <p:childTnLst>
                              <p:par>
                                <p:cTn id="2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000"/>
                            </p:stCondLst>
                            <p:childTnLst>
                              <p:par>
                                <p:cTn id="2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000"/>
                            </p:stCondLst>
                            <p:childTnLst>
                              <p:par>
                                <p:cTn id="2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0"/>
                            </p:stCondLst>
                            <p:childTnLst>
                              <p:par>
                                <p:cTn id="2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000"/>
                            </p:stCondLst>
                            <p:childTnLst>
                              <p:par>
                                <p:cTn id="2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000"/>
                            </p:stCondLst>
                            <p:childTnLst>
                              <p:par>
                                <p:cTn id="2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3000"/>
                            </p:stCondLst>
                            <p:childTnLst>
                              <p:par>
                                <p:cTn id="2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000"/>
                            </p:stCondLst>
                            <p:childTnLst>
                              <p:par>
                                <p:cTn id="2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0"/>
                            </p:stCondLst>
                            <p:childTnLst>
                              <p:par>
                                <p:cTn id="2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000"/>
                            </p:stCondLst>
                            <p:childTnLst>
                              <p:par>
                                <p:cTn id="3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000"/>
                            </p:stCondLst>
                            <p:childTnLst>
                              <p:par>
                                <p:cTn id="3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3000"/>
                            </p:stCondLst>
                            <p:childTnLst>
                              <p:par>
                                <p:cTn id="3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4000"/>
                            </p:stCondLst>
                            <p:childTnLst>
                              <p:par>
                                <p:cTn id="3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0"/>
                            </p:stCondLst>
                            <p:childTnLst>
                              <p:par>
                                <p:cTn id="3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000"/>
                            </p:stCondLst>
                            <p:childTnLst>
                              <p:par>
                                <p:cTn id="3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000"/>
                            </p:stCondLst>
                            <p:childTnLst>
                              <p:par>
                                <p:cTn id="3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000"/>
                            </p:stCondLst>
                            <p:childTnLst>
                              <p:par>
                                <p:cTn id="3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000"/>
                            </p:stCondLst>
                            <p:childTnLst>
                              <p:par>
                                <p:cTn id="3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000"/>
                            </p:stCondLst>
                            <p:childTnLst>
                              <p:par>
                                <p:cTn id="3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000"/>
                            </p:stCondLst>
                            <p:childTnLst>
                              <p:par>
                                <p:cTn id="3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000"/>
                            </p:stCondLst>
                            <p:childTnLst>
                              <p:par>
                                <p:cTn id="4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2000"/>
                            </p:stCondLst>
                            <p:childTnLst>
                              <p:par>
                                <p:cTn id="4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3000"/>
                            </p:stCondLst>
                            <p:childTnLst>
                              <p:par>
                                <p:cTn id="4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4000"/>
                            </p:stCondLst>
                            <p:childTnLst>
                              <p:par>
                                <p:cTn id="4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5000"/>
                            </p:stCondLst>
                            <p:childTnLst>
                              <p:par>
                                <p:cTn id="4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4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7500"/>
                            </p:stCondLst>
                            <p:childTnLst>
                              <p:par>
                                <p:cTn id="4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8500"/>
                            </p:stCondLst>
                            <p:childTnLst>
                              <p:par>
                                <p:cTn id="4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9500"/>
                            </p:stCondLst>
                            <p:childTnLst>
                              <p:par>
                                <p:cTn id="4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0500"/>
                            </p:stCondLst>
                            <p:childTnLst>
                              <p:par>
                                <p:cTn id="4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000"/>
                            </p:stCondLst>
                            <p:childTnLst>
                              <p:par>
                                <p:cTn id="5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2000"/>
                            </p:stCondLst>
                            <p:childTnLst>
                              <p:par>
                                <p:cTn id="5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3000"/>
                            </p:stCondLst>
                            <p:childTnLst>
                              <p:par>
                                <p:cTn id="5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000"/>
                            </p:stCondLst>
                            <p:childTnLst>
                              <p:par>
                                <p:cTn id="5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44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461" y="127416"/>
            <a:ext cx="10515600" cy="131935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) </a:t>
            </a:r>
            <a:r>
              <a:rPr lang="en-US" dirty="0"/>
              <a:t>Draw the given views of assigned form and complete the intersection.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35" y="718868"/>
            <a:ext cx="5201251" cy="600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Intersection of Solids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the surface of one solid meets that of another, </a:t>
            </a:r>
            <a:r>
              <a:rPr lang="en-US" dirty="0" smtClean="0"/>
              <a:t>the line(s</a:t>
            </a:r>
            <a:r>
              <a:rPr lang="en-US" dirty="0"/>
              <a:t>) along which the two surfaces meet each other is known as the curve(s) of intersection of the surfaces of the two solids</a:t>
            </a:r>
            <a:r>
              <a:rPr lang="en-US" dirty="0" smtClean="0"/>
              <a:t>.</a:t>
            </a:r>
          </a:p>
          <a:p>
            <a:r>
              <a:rPr lang="en-US" dirty="0"/>
              <a:t>Similarly, if a hole is cut in a solid the line along which the surface of the hole meets that of the solid is also known as the curve </a:t>
            </a:r>
            <a:r>
              <a:rPr lang="en-US" dirty="0" smtClean="0"/>
              <a:t>of intersection </a:t>
            </a:r>
            <a:r>
              <a:rPr lang="en-US" dirty="0"/>
              <a:t>of the two surfaces</a:t>
            </a:r>
            <a:r>
              <a:rPr lang="en-US" dirty="0" smtClean="0"/>
              <a:t>.</a:t>
            </a:r>
          </a:p>
          <a:p>
            <a:r>
              <a:rPr lang="en-US" dirty="0"/>
              <a:t>If a solid completely penetrates another solid, the line along which the two surfaces meet is known as the line of interpenetration or the curve of interpenetration. </a:t>
            </a:r>
            <a:endParaRPr lang="en-US" dirty="0" smtClean="0"/>
          </a:p>
          <a:p>
            <a:r>
              <a:rPr lang="en-US" dirty="0"/>
              <a:t>In this chapter, the discussion is limited to the cases when a prism, a pyramid, a cylinder, a cone, or a sphere is penetrated by either a prism or a cylinder, or has a prismatic or cylindrical hole.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29" y="218940"/>
            <a:ext cx="40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Visualization of the solids: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41" y="929113"/>
            <a:ext cx="4936182" cy="56395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53" y="1043190"/>
            <a:ext cx="4361047" cy="49525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75" y="890385"/>
            <a:ext cx="537285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170362" y="1936750"/>
            <a:ext cx="842963" cy="4873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013325" y="962025"/>
            <a:ext cx="0" cy="974725"/>
          </a:xfrm>
          <a:prstGeom prst="line">
            <a:avLst/>
          </a:pr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4170362" y="476250"/>
            <a:ext cx="842963" cy="4857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3327400" y="476250"/>
            <a:ext cx="842963" cy="4857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327400" y="962025"/>
            <a:ext cx="0" cy="974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327400" y="1936750"/>
            <a:ext cx="842963" cy="487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924175" y="2424113"/>
            <a:ext cx="60340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924175" y="2813050"/>
            <a:ext cx="60340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2924175" y="3203575"/>
            <a:ext cx="60340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2924175" y="6164263"/>
            <a:ext cx="60340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V="1">
            <a:off x="5883275" y="125413"/>
            <a:ext cx="0" cy="64039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6272212" y="125413"/>
            <a:ext cx="0" cy="64039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6661150" y="125413"/>
            <a:ext cx="0" cy="64039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6272212" y="379413"/>
            <a:ext cx="2430463" cy="24336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3327400" y="1936750"/>
            <a:ext cx="0" cy="42275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4170362" y="2424113"/>
            <a:ext cx="0" cy="37401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5013325" y="1936750"/>
            <a:ext cx="0" cy="42275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4170362" y="3203575"/>
            <a:ext cx="842963" cy="2960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H="1">
            <a:off x="3327400" y="3203575"/>
            <a:ext cx="842963" cy="2960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V="1">
            <a:off x="4170362" y="476250"/>
            <a:ext cx="0" cy="19478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H="1">
            <a:off x="3327400" y="962025"/>
            <a:ext cx="1685925" cy="9747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 flipV="1">
            <a:off x="3327400" y="962025"/>
            <a:ext cx="1685925" cy="9747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4170362" y="476250"/>
            <a:ext cx="44370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8607425" y="476250"/>
            <a:ext cx="0" cy="56880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5013325" y="962025"/>
            <a:ext cx="3106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8120062" y="962025"/>
            <a:ext cx="0" cy="52022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5013325" y="1936750"/>
            <a:ext cx="21351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7148512" y="1936750"/>
            <a:ext cx="0" cy="42275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4170362" y="1449388"/>
            <a:ext cx="34639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7634287" y="1449388"/>
            <a:ext cx="0" cy="47148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flipV="1">
            <a:off x="6661150" y="3203575"/>
            <a:ext cx="973138" cy="2960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H="1">
            <a:off x="7148512" y="3203575"/>
            <a:ext cx="485775" cy="2960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flipH="1" flipV="1">
            <a:off x="7634287" y="3203575"/>
            <a:ext cx="973138" cy="2960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7634287" y="3203575"/>
            <a:ext cx="485775" cy="2960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 flipV="1">
            <a:off x="7634287" y="5168900"/>
            <a:ext cx="606425" cy="606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H="1" flipV="1">
            <a:off x="7634287" y="4562475"/>
            <a:ext cx="606425" cy="606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 flipH="1">
            <a:off x="7029450" y="4562475"/>
            <a:ext cx="604838" cy="606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>
            <a:off x="7029450" y="5168900"/>
            <a:ext cx="604838" cy="606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 flipH="1">
            <a:off x="4170362" y="5168900"/>
            <a:ext cx="41100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V="1">
            <a:off x="7029450" y="2055813"/>
            <a:ext cx="0" cy="3113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 flipH="1">
            <a:off x="4170362" y="2055813"/>
            <a:ext cx="28590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 flipH="1">
            <a:off x="2924175" y="1449388"/>
            <a:ext cx="12461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7"/>
          <p:cNvSpPr>
            <a:spLocks/>
          </p:cNvSpPr>
          <p:nvPr/>
        </p:nvSpPr>
        <p:spPr bwMode="auto">
          <a:xfrm>
            <a:off x="4092575" y="803275"/>
            <a:ext cx="153988" cy="3175"/>
          </a:xfrm>
          <a:custGeom>
            <a:avLst/>
            <a:gdLst>
              <a:gd name="T0" fmla="*/ 195 w 195"/>
              <a:gd name="T1" fmla="*/ 5 h 5"/>
              <a:gd name="T2" fmla="*/ 146 w 195"/>
              <a:gd name="T3" fmla="*/ 1 h 5"/>
              <a:gd name="T4" fmla="*/ 97 w 195"/>
              <a:gd name="T5" fmla="*/ 0 h 5"/>
              <a:gd name="T6" fmla="*/ 49 w 195"/>
              <a:gd name="T7" fmla="*/ 1 h 5"/>
              <a:gd name="T8" fmla="*/ 0 w 195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" h="5">
                <a:moveTo>
                  <a:pt x="195" y="5"/>
                </a:moveTo>
                <a:lnTo>
                  <a:pt x="146" y="1"/>
                </a:lnTo>
                <a:lnTo>
                  <a:pt x="97" y="0"/>
                </a:lnTo>
                <a:lnTo>
                  <a:pt x="49" y="1"/>
                </a:lnTo>
                <a:lnTo>
                  <a:pt x="0" y="5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>
            <a:off x="3575050" y="1060450"/>
            <a:ext cx="77788" cy="134938"/>
          </a:xfrm>
          <a:custGeom>
            <a:avLst/>
            <a:gdLst>
              <a:gd name="T0" fmla="*/ 99 w 99"/>
              <a:gd name="T1" fmla="*/ 0 h 170"/>
              <a:gd name="T2" fmla="*/ 70 w 99"/>
              <a:gd name="T3" fmla="*/ 40 h 170"/>
              <a:gd name="T4" fmla="*/ 44 w 99"/>
              <a:gd name="T5" fmla="*/ 83 h 170"/>
              <a:gd name="T6" fmla="*/ 21 w 99"/>
              <a:gd name="T7" fmla="*/ 126 h 170"/>
              <a:gd name="T8" fmla="*/ 0 w 99"/>
              <a:gd name="T9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170">
                <a:moveTo>
                  <a:pt x="99" y="0"/>
                </a:moveTo>
                <a:lnTo>
                  <a:pt x="70" y="40"/>
                </a:lnTo>
                <a:lnTo>
                  <a:pt x="44" y="83"/>
                </a:lnTo>
                <a:lnTo>
                  <a:pt x="21" y="126"/>
                </a:lnTo>
                <a:lnTo>
                  <a:pt x="0" y="17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9"/>
          <p:cNvSpPr>
            <a:spLocks/>
          </p:cNvSpPr>
          <p:nvPr/>
        </p:nvSpPr>
        <p:spPr bwMode="auto">
          <a:xfrm>
            <a:off x="3575050" y="1703388"/>
            <a:ext cx="77788" cy="134938"/>
          </a:xfrm>
          <a:custGeom>
            <a:avLst/>
            <a:gdLst>
              <a:gd name="T0" fmla="*/ 0 w 99"/>
              <a:gd name="T1" fmla="*/ 0 h 170"/>
              <a:gd name="T2" fmla="*/ 21 w 99"/>
              <a:gd name="T3" fmla="*/ 44 h 170"/>
              <a:gd name="T4" fmla="*/ 44 w 99"/>
              <a:gd name="T5" fmla="*/ 88 h 170"/>
              <a:gd name="T6" fmla="*/ 70 w 99"/>
              <a:gd name="T7" fmla="*/ 130 h 170"/>
              <a:gd name="T8" fmla="*/ 99 w 99"/>
              <a:gd name="T9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170">
                <a:moveTo>
                  <a:pt x="0" y="0"/>
                </a:moveTo>
                <a:lnTo>
                  <a:pt x="21" y="44"/>
                </a:lnTo>
                <a:lnTo>
                  <a:pt x="44" y="88"/>
                </a:lnTo>
                <a:lnTo>
                  <a:pt x="70" y="130"/>
                </a:lnTo>
                <a:lnTo>
                  <a:pt x="99" y="17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>
            <a:off x="4092575" y="2090738"/>
            <a:ext cx="153988" cy="4763"/>
          </a:xfrm>
          <a:custGeom>
            <a:avLst/>
            <a:gdLst>
              <a:gd name="T0" fmla="*/ 0 w 195"/>
              <a:gd name="T1" fmla="*/ 0 h 6"/>
              <a:gd name="T2" fmla="*/ 49 w 195"/>
              <a:gd name="T3" fmla="*/ 5 h 6"/>
              <a:gd name="T4" fmla="*/ 97 w 195"/>
              <a:gd name="T5" fmla="*/ 6 h 6"/>
              <a:gd name="T6" fmla="*/ 146 w 195"/>
              <a:gd name="T7" fmla="*/ 5 h 6"/>
              <a:gd name="T8" fmla="*/ 195 w 195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" h="6">
                <a:moveTo>
                  <a:pt x="0" y="0"/>
                </a:moveTo>
                <a:lnTo>
                  <a:pt x="49" y="5"/>
                </a:lnTo>
                <a:lnTo>
                  <a:pt x="97" y="6"/>
                </a:lnTo>
                <a:lnTo>
                  <a:pt x="146" y="5"/>
                </a:lnTo>
                <a:lnTo>
                  <a:pt x="195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4686300" y="1703388"/>
            <a:ext cx="77788" cy="134938"/>
          </a:xfrm>
          <a:custGeom>
            <a:avLst/>
            <a:gdLst>
              <a:gd name="T0" fmla="*/ 0 w 99"/>
              <a:gd name="T1" fmla="*/ 170 h 170"/>
              <a:gd name="T2" fmla="*/ 28 w 99"/>
              <a:gd name="T3" fmla="*/ 130 h 170"/>
              <a:gd name="T4" fmla="*/ 54 w 99"/>
              <a:gd name="T5" fmla="*/ 88 h 170"/>
              <a:gd name="T6" fmla="*/ 78 w 99"/>
              <a:gd name="T7" fmla="*/ 44 h 170"/>
              <a:gd name="T8" fmla="*/ 99 w 99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170">
                <a:moveTo>
                  <a:pt x="0" y="170"/>
                </a:moveTo>
                <a:lnTo>
                  <a:pt x="28" y="130"/>
                </a:lnTo>
                <a:lnTo>
                  <a:pt x="54" y="88"/>
                </a:lnTo>
                <a:lnTo>
                  <a:pt x="78" y="44"/>
                </a:lnTo>
                <a:lnTo>
                  <a:pt x="99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4686300" y="1060450"/>
            <a:ext cx="77788" cy="134938"/>
          </a:xfrm>
          <a:custGeom>
            <a:avLst/>
            <a:gdLst>
              <a:gd name="T0" fmla="*/ 99 w 99"/>
              <a:gd name="T1" fmla="*/ 170 h 170"/>
              <a:gd name="T2" fmla="*/ 78 w 99"/>
              <a:gd name="T3" fmla="*/ 126 h 170"/>
              <a:gd name="T4" fmla="*/ 54 w 99"/>
              <a:gd name="T5" fmla="*/ 83 h 170"/>
              <a:gd name="T6" fmla="*/ 28 w 99"/>
              <a:gd name="T7" fmla="*/ 40 h 170"/>
              <a:gd name="T8" fmla="*/ 0 w 99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170">
                <a:moveTo>
                  <a:pt x="99" y="170"/>
                </a:moveTo>
                <a:lnTo>
                  <a:pt x="78" y="126"/>
                </a:lnTo>
                <a:lnTo>
                  <a:pt x="54" y="83"/>
                </a:lnTo>
                <a:lnTo>
                  <a:pt x="28" y="4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 flipV="1">
            <a:off x="4170362" y="1771650"/>
            <a:ext cx="558800" cy="32385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 flipV="1">
            <a:off x="4729162" y="1125538"/>
            <a:ext cx="0" cy="646113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 flipH="1" flipV="1">
            <a:off x="4170362" y="803275"/>
            <a:ext cx="558800" cy="322263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 flipH="1">
            <a:off x="3609975" y="803275"/>
            <a:ext cx="560388" cy="322263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>
            <a:off x="3609975" y="1125538"/>
            <a:ext cx="0" cy="646113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>
            <a:off x="3609975" y="1771650"/>
            <a:ext cx="560388" cy="32385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>
            <a:off x="7634287" y="5168900"/>
            <a:ext cx="646113" cy="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60"/>
          <p:cNvSpPr>
            <a:spLocks noChangeShapeType="1"/>
          </p:cNvSpPr>
          <p:nvPr/>
        </p:nvSpPr>
        <p:spPr bwMode="auto">
          <a:xfrm flipV="1">
            <a:off x="8240712" y="842963"/>
            <a:ext cx="0" cy="4325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 flipH="1">
            <a:off x="4170362" y="842963"/>
            <a:ext cx="40703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 flipV="1">
            <a:off x="7367587" y="1717675"/>
            <a:ext cx="0" cy="31115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 flipH="1">
            <a:off x="4632325" y="1717675"/>
            <a:ext cx="27352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 flipV="1">
            <a:off x="7900987" y="1181100"/>
            <a:ext cx="0" cy="36480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5"/>
          <p:cNvSpPr>
            <a:spLocks noChangeShapeType="1"/>
          </p:cNvSpPr>
          <p:nvPr/>
        </p:nvSpPr>
        <p:spPr bwMode="auto">
          <a:xfrm flipH="1">
            <a:off x="4632325" y="1181100"/>
            <a:ext cx="32686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 flipV="1">
            <a:off x="7272337" y="1812925"/>
            <a:ext cx="0" cy="35988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 flipH="1">
            <a:off x="4797425" y="1812925"/>
            <a:ext cx="24749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auto">
          <a:xfrm flipV="1">
            <a:off x="7997825" y="1085850"/>
            <a:ext cx="0" cy="4325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auto">
          <a:xfrm flipH="1">
            <a:off x="4797425" y="1085850"/>
            <a:ext cx="32004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70"/>
          <p:cNvSpPr>
            <a:spLocks noChangeShapeType="1"/>
          </p:cNvSpPr>
          <p:nvPr/>
        </p:nvSpPr>
        <p:spPr bwMode="auto">
          <a:xfrm flipH="1">
            <a:off x="4170362" y="4562475"/>
            <a:ext cx="34639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71"/>
          <p:cNvSpPr>
            <a:spLocks noChangeShapeType="1"/>
          </p:cNvSpPr>
          <p:nvPr/>
        </p:nvSpPr>
        <p:spPr bwMode="auto">
          <a:xfrm flipH="1">
            <a:off x="4170362" y="5775325"/>
            <a:ext cx="34639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2"/>
          <p:cNvSpPr>
            <a:spLocks noChangeShapeType="1"/>
          </p:cNvSpPr>
          <p:nvPr/>
        </p:nvSpPr>
        <p:spPr bwMode="auto">
          <a:xfrm flipH="1">
            <a:off x="4797425" y="5411788"/>
            <a:ext cx="32004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 flipH="1">
            <a:off x="4632325" y="4829175"/>
            <a:ext cx="32686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74"/>
          <p:cNvSpPr>
            <a:spLocks noChangeShapeType="1"/>
          </p:cNvSpPr>
          <p:nvPr/>
        </p:nvSpPr>
        <p:spPr bwMode="auto">
          <a:xfrm flipV="1">
            <a:off x="4556125" y="1449388"/>
            <a:ext cx="0" cy="3113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5"/>
          <p:cNvSpPr>
            <a:spLocks noChangeShapeType="1"/>
          </p:cNvSpPr>
          <p:nvPr/>
        </p:nvSpPr>
        <p:spPr bwMode="auto">
          <a:xfrm flipV="1">
            <a:off x="4902200" y="1449388"/>
            <a:ext cx="0" cy="4325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6"/>
          <p:cNvSpPr>
            <a:spLocks noChangeShapeType="1"/>
          </p:cNvSpPr>
          <p:nvPr/>
        </p:nvSpPr>
        <p:spPr bwMode="auto">
          <a:xfrm>
            <a:off x="4556125" y="1449388"/>
            <a:ext cx="76200" cy="2682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 flipH="1">
            <a:off x="4240212" y="1717675"/>
            <a:ext cx="392113" cy="3381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8"/>
          <p:cNvSpPr>
            <a:spLocks noChangeShapeType="1"/>
          </p:cNvSpPr>
          <p:nvPr/>
        </p:nvSpPr>
        <p:spPr bwMode="auto">
          <a:xfrm flipV="1">
            <a:off x="4240212" y="1812925"/>
            <a:ext cx="557213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79"/>
          <p:cNvSpPr>
            <a:spLocks noChangeShapeType="1"/>
          </p:cNvSpPr>
          <p:nvPr/>
        </p:nvSpPr>
        <p:spPr bwMode="auto">
          <a:xfrm flipV="1">
            <a:off x="4797425" y="1449388"/>
            <a:ext cx="104775" cy="363538"/>
          </a:xfrm>
          <a:prstGeom prst="line">
            <a:avLst/>
          </a:pr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80"/>
          <p:cNvSpPr>
            <a:spLocks noChangeShapeType="1"/>
          </p:cNvSpPr>
          <p:nvPr/>
        </p:nvSpPr>
        <p:spPr bwMode="auto">
          <a:xfrm flipV="1">
            <a:off x="4556125" y="1181100"/>
            <a:ext cx="76200" cy="2682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81"/>
          <p:cNvSpPr>
            <a:spLocks noChangeShapeType="1"/>
          </p:cNvSpPr>
          <p:nvPr/>
        </p:nvSpPr>
        <p:spPr bwMode="auto">
          <a:xfrm flipH="1" flipV="1">
            <a:off x="4240212" y="842963"/>
            <a:ext cx="392113" cy="3381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82"/>
          <p:cNvSpPr>
            <a:spLocks noChangeShapeType="1"/>
          </p:cNvSpPr>
          <p:nvPr/>
        </p:nvSpPr>
        <p:spPr bwMode="auto">
          <a:xfrm>
            <a:off x="4240212" y="842963"/>
            <a:ext cx="557213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83"/>
          <p:cNvSpPr>
            <a:spLocks noChangeShapeType="1"/>
          </p:cNvSpPr>
          <p:nvPr/>
        </p:nvSpPr>
        <p:spPr bwMode="auto">
          <a:xfrm>
            <a:off x="4797425" y="1085850"/>
            <a:ext cx="104775" cy="363538"/>
          </a:xfrm>
          <a:prstGeom prst="line">
            <a:avLst/>
          </a:pr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84"/>
          <p:cNvSpPr>
            <a:spLocks noChangeShapeType="1"/>
          </p:cNvSpPr>
          <p:nvPr/>
        </p:nvSpPr>
        <p:spPr bwMode="auto">
          <a:xfrm>
            <a:off x="4240212" y="2055813"/>
            <a:ext cx="16430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85"/>
          <p:cNvSpPr>
            <a:spLocks noChangeShapeType="1"/>
          </p:cNvSpPr>
          <p:nvPr/>
        </p:nvSpPr>
        <p:spPr bwMode="auto">
          <a:xfrm flipV="1">
            <a:off x="5883275" y="842963"/>
            <a:ext cx="0" cy="12128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86"/>
          <p:cNvSpPr>
            <a:spLocks noChangeShapeType="1"/>
          </p:cNvSpPr>
          <p:nvPr/>
        </p:nvSpPr>
        <p:spPr bwMode="auto">
          <a:xfrm flipH="1">
            <a:off x="4240212" y="842963"/>
            <a:ext cx="16430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87"/>
          <p:cNvSpPr>
            <a:spLocks noChangeShapeType="1"/>
          </p:cNvSpPr>
          <p:nvPr/>
        </p:nvSpPr>
        <p:spPr bwMode="auto">
          <a:xfrm flipH="1">
            <a:off x="4556125" y="1449388"/>
            <a:ext cx="13271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88"/>
          <p:cNvSpPr>
            <a:spLocks noChangeShapeType="1"/>
          </p:cNvSpPr>
          <p:nvPr/>
        </p:nvSpPr>
        <p:spPr bwMode="auto">
          <a:xfrm flipH="1" flipV="1">
            <a:off x="4797425" y="1812925"/>
            <a:ext cx="215900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89"/>
          <p:cNvSpPr>
            <a:spLocks noChangeShapeType="1"/>
          </p:cNvSpPr>
          <p:nvPr/>
        </p:nvSpPr>
        <p:spPr bwMode="auto">
          <a:xfrm flipH="1">
            <a:off x="4797425" y="962025"/>
            <a:ext cx="215900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90"/>
          <p:cNvSpPr>
            <a:spLocks noChangeShapeType="1"/>
          </p:cNvSpPr>
          <p:nvPr/>
        </p:nvSpPr>
        <p:spPr bwMode="auto">
          <a:xfrm>
            <a:off x="4240212" y="2055813"/>
            <a:ext cx="0" cy="3113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91"/>
          <p:cNvSpPr>
            <a:spLocks noChangeShapeType="1"/>
          </p:cNvSpPr>
          <p:nvPr/>
        </p:nvSpPr>
        <p:spPr bwMode="auto">
          <a:xfrm flipH="1">
            <a:off x="4240212" y="4829175"/>
            <a:ext cx="392113" cy="339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92"/>
          <p:cNvSpPr>
            <a:spLocks noChangeShapeType="1"/>
          </p:cNvSpPr>
          <p:nvPr/>
        </p:nvSpPr>
        <p:spPr bwMode="auto">
          <a:xfrm>
            <a:off x="4240212" y="5168900"/>
            <a:ext cx="557213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93"/>
          <p:cNvSpPr>
            <a:spLocks noChangeShapeType="1"/>
          </p:cNvSpPr>
          <p:nvPr/>
        </p:nvSpPr>
        <p:spPr bwMode="auto">
          <a:xfrm>
            <a:off x="4902201" y="5772150"/>
            <a:ext cx="111124" cy="392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94"/>
          <p:cNvSpPr>
            <a:spLocks noChangeShapeType="1"/>
          </p:cNvSpPr>
          <p:nvPr/>
        </p:nvSpPr>
        <p:spPr bwMode="auto">
          <a:xfrm flipH="1" flipV="1">
            <a:off x="4170360" y="3203574"/>
            <a:ext cx="385763" cy="13589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95"/>
          <p:cNvSpPr>
            <a:spLocks noChangeShapeType="1"/>
          </p:cNvSpPr>
          <p:nvPr/>
        </p:nvSpPr>
        <p:spPr bwMode="auto">
          <a:xfrm>
            <a:off x="4170362" y="3203575"/>
            <a:ext cx="0" cy="2960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96"/>
          <p:cNvSpPr>
            <a:spLocks noChangeShapeType="1"/>
          </p:cNvSpPr>
          <p:nvPr/>
        </p:nvSpPr>
        <p:spPr bwMode="auto">
          <a:xfrm>
            <a:off x="4556125" y="4562475"/>
            <a:ext cx="13271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97"/>
          <p:cNvSpPr>
            <a:spLocks noChangeShapeType="1"/>
          </p:cNvSpPr>
          <p:nvPr/>
        </p:nvSpPr>
        <p:spPr bwMode="auto">
          <a:xfrm>
            <a:off x="5883275" y="4562475"/>
            <a:ext cx="0" cy="12128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8"/>
          <p:cNvSpPr>
            <a:spLocks noChangeShapeType="1"/>
          </p:cNvSpPr>
          <p:nvPr/>
        </p:nvSpPr>
        <p:spPr bwMode="auto">
          <a:xfrm flipH="1">
            <a:off x="4902200" y="5775325"/>
            <a:ext cx="9810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99"/>
          <p:cNvSpPr>
            <a:spLocks noChangeShapeType="1"/>
          </p:cNvSpPr>
          <p:nvPr/>
        </p:nvSpPr>
        <p:spPr bwMode="auto">
          <a:xfrm flipH="1">
            <a:off x="4240212" y="5168900"/>
            <a:ext cx="16430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100"/>
          <p:cNvSpPr>
            <a:spLocks noChangeShapeType="1"/>
          </p:cNvSpPr>
          <p:nvPr/>
        </p:nvSpPr>
        <p:spPr bwMode="auto">
          <a:xfrm>
            <a:off x="3327400" y="6164263"/>
            <a:ext cx="16859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101"/>
          <p:cNvSpPr>
            <a:spLocks noChangeShapeType="1"/>
          </p:cNvSpPr>
          <p:nvPr/>
        </p:nvSpPr>
        <p:spPr bwMode="auto">
          <a:xfrm>
            <a:off x="6661150" y="6164263"/>
            <a:ext cx="19462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102"/>
          <p:cNvSpPr>
            <a:spLocks noChangeShapeType="1"/>
          </p:cNvSpPr>
          <p:nvPr/>
        </p:nvSpPr>
        <p:spPr bwMode="auto">
          <a:xfrm flipH="1">
            <a:off x="7367587" y="3203575"/>
            <a:ext cx="266700" cy="1625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03"/>
          <p:cNvSpPr>
            <a:spLocks noChangeShapeType="1"/>
          </p:cNvSpPr>
          <p:nvPr/>
        </p:nvSpPr>
        <p:spPr bwMode="auto">
          <a:xfrm flipH="1">
            <a:off x="7148512" y="5411788"/>
            <a:ext cx="123825" cy="752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04"/>
          <p:cNvSpPr>
            <a:spLocks noChangeShapeType="1"/>
          </p:cNvSpPr>
          <p:nvPr/>
        </p:nvSpPr>
        <p:spPr bwMode="auto">
          <a:xfrm>
            <a:off x="7634287" y="3203575"/>
            <a:ext cx="266700" cy="1625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05"/>
          <p:cNvSpPr>
            <a:spLocks noChangeShapeType="1"/>
          </p:cNvSpPr>
          <p:nvPr/>
        </p:nvSpPr>
        <p:spPr bwMode="auto">
          <a:xfrm flipH="1" flipV="1">
            <a:off x="7997825" y="5411788"/>
            <a:ext cx="122238" cy="752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106"/>
          <p:cNvSpPr>
            <a:spLocks noChangeShapeType="1"/>
          </p:cNvSpPr>
          <p:nvPr/>
        </p:nvSpPr>
        <p:spPr bwMode="auto">
          <a:xfrm flipH="1" flipV="1">
            <a:off x="3327400" y="962025"/>
            <a:ext cx="842963" cy="487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107"/>
          <p:cNvSpPr>
            <a:spLocks noChangeShapeType="1"/>
          </p:cNvSpPr>
          <p:nvPr/>
        </p:nvSpPr>
        <p:spPr bwMode="auto">
          <a:xfrm flipH="1">
            <a:off x="3327400" y="1449388"/>
            <a:ext cx="842963" cy="487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108"/>
          <p:cNvSpPr>
            <a:spLocks noChangeShapeType="1"/>
          </p:cNvSpPr>
          <p:nvPr/>
        </p:nvSpPr>
        <p:spPr bwMode="auto">
          <a:xfrm flipV="1">
            <a:off x="4170362" y="1181100"/>
            <a:ext cx="461963" cy="2682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Line 109"/>
          <p:cNvSpPr>
            <a:spLocks noChangeShapeType="1"/>
          </p:cNvSpPr>
          <p:nvPr/>
        </p:nvSpPr>
        <p:spPr bwMode="auto">
          <a:xfrm>
            <a:off x="4170362" y="1449388"/>
            <a:ext cx="461963" cy="2682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2" name="Straight Connector 111"/>
          <p:cNvCxnSpPr>
            <a:stCxn id="25" idx="0"/>
          </p:cNvCxnSpPr>
          <p:nvPr/>
        </p:nvCxnSpPr>
        <p:spPr>
          <a:xfrm flipV="1">
            <a:off x="4170362" y="2055813"/>
            <a:ext cx="627063" cy="368300"/>
          </a:xfrm>
          <a:prstGeom prst="line">
            <a:avLst/>
          </a:prstGeom>
          <a:ln w="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22" idx="0"/>
          </p:cNvCxnSpPr>
          <p:nvPr/>
        </p:nvCxnSpPr>
        <p:spPr>
          <a:xfrm flipV="1">
            <a:off x="4797425" y="1936750"/>
            <a:ext cx="215900" cy="11906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28" idx="0"/>
          </p:cNvCxnSpPr>
          <p:nvPr/>
        </p:nvCxnSpPr>
        <p:spPr>
          <a:xfrm>
            <a:off x="4170362" y="476250"/>
            <a:ext cx="627063" cy="366713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90" idx="0"/>
          </p:cNvCxnSpPr>
          <p:nvPr/>
        </p:nvCxnSpPr>
        <p:spPr>
          <a:xfrm>
            <a:off x="4797425" y="842963"/>
            <a:ext cx="215900" cy="11906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0"/>
            <a:endCxn id="92" idx="0"/>
          </p:cNvCxnSpPr>
          <p:nvPr/>
        </p:nvCxnSpPr>
        <p:spPr>
          <a:xfrm>
            <a:off x="4556125" y="4562475"/>
            <a:ext cx="76200" cy="266700"/>
          </a:xfrm>
          <a:prstGeom prst="line">
            <a:avLst/>
          </a:prstGeom>
          <a:ln w="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3" idx="1"/>
            <a:endCxn id="99" idx="1"/>
          </p:cNvCxnSpPr>
          <p:nvPr/>
        </p:nvCxnSpPr>
        <p:spPr>
          <a:xfrm>
            <a:off x="4797425" y="5411788"/>
            <a:ext cx="104775" cy="363538"/>
          </a:xfrm>
          <a:prstGeom prst="line">
            <a:avLst/>
          </a:prstGeom>
          <a:ln w="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1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000"/>
                            </p:stCondLst>
                            <p:childTnLst>
                              <p:par>
                                <p:cTn id="2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0" grpId="0" animBg="1"/>
      <p:bldP spid="109" grpId="0" animBg="1"/>
      <p:bldP spid="1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461" y="127416"/>
            <a:ext cx="10515600" cy="1319357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) </a:t>
            </a:r>
            <a:r>
              <a:rPr lang="en-US" dirty="0"/>
              <a:t>Draw the given views of assigned form and complete the intersection.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5153025" y="1700212"/>
            <a:ext cx="681038" cy="681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5834062" y="1700212"/>
            <a:ext cx="681038" cy="681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5834062" y="2381250"/>
            <a:ext cx="681038" cy="681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 flipV="1">
            <a:off x="5153025" y="2381250"/>
            <a:ext cx="681038" cy="681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5153025" y="4657725"/>
            <a:ext cx="0" cy="5953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4667250" y="4657725"/>
            <a:ext cx="4857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4667250" y="3890962"/>
            <a:ext cx="0" cy="766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667250" y="3890962"/>
            <a:ext cx="4857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5153025" y="3549650"/>
            <a:ext cx="0" cy="3413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5153025" y="3549650"/>
            <a:ext cx="13620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6515100" y="3549650"/>
            <a:ext cx="0" cy="3413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6515100" y="3890962"/>
            <a:ext cx="4857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7000875" y="3890962"/>
            <a:ext cx="0" cy="766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6515100" y="4657725"/>
            <a:ext cx="4857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6515100" y="4657725"/>
            <a:ext cx="0" cy="5953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5153025" y="5253037"/>
            <a:ext cx="13620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4179887" y="4402137"/>
            <a:ext cx="33543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>
            <a:off x="6169025" y="2727325"/>
            <a:ext cx="8318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H="1">
            <a:off x="4667250" y="2727325"/>
            <a:ext cx="8302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4667250" y="1841500"/>
            <a:ext cx="0" cy="885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4667250" y="1841500"/>
            <a:ext cx="10255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5975350" y="1841500"/>
            <a:ext cx="10255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7000875" y="1841500"/>
            <a:ext cx="0" cy="885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H="1">
            <a:off x="6418262" y="2284412"/>
            <a:ext cx="5826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H="1">
            <a:off x="4667250" y="2284412"/>
            <a:ext cx="5826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8715375" y="1870075"/>
            <a:ext cx="1019175" cy="1022350"/>
          </a:xfrm>
          <a:custGeom>
            <a:avLst/>
            <a:gdLst>
              <a:gd name="T0" fmla="*/ 1284 w 1285"/>
              <a:gd name="T1" fmla="*/ 602 h 1287"/>
              <a:gd name="T2" fmla="*/ 1273 w 1285"/>
              <a:gd name="T3" fmla="*/ 520 h 1287"/>
              <a:gd name="T4" fmla="*/ 1251 w 1285"/>
              <a:gd name="T5" fmla="*/ 439 h 1287"/>
              <a:gd name="T6" fmla="*/ 1220 w 1285"/>
              <a:gd name="T7" fmla="*/ 362 h 1287"/>
              <a:gd name="T8" fmla="*/ 1179 w 1285"/>
              <a:gd name="T9" fmla="*/ 290 h 1287"/>
              <a:gd name="T10" fmla="*/ 1128 w 1285"/>
              <a:gd name="T11" fmla="*/ 223 h 1287"/>
              <a:gd name="T12" fmla="*/ 1070 w 1285"/>
              <a:gd name="T13" fmla="*/ 164 h 1287"/>
              <a:gd name="T14" fmla="*/ 1005 w 1285"/>
              <a:gd name="T15" fmla="*/ 112 h 1287"/>
              <a:gd name="T16" fmla="*/ 933 w 1285"/>
              <a:gd name="T17" fmla="*/ 70 h 1287"/>
              <a:gd name="T18" fmla="*/ 857 w 1285"/>
              <a:gd name="T19" fmla="*/ 37 h 1287"/>
              <a:gd name="T20" fmla="*/ 776 w 1285"/>
              <a:gd name="T21" fmla="*/ 14 h 1287"/>
              <a:gd name="T22" fmla="*/ 695 w 1285"/>
              <a:gd name="T23" fmla="*/ 2 h 1287"/>
              <a:gd name="T24" fmla="*/ 611 w 1285"/>
              <a:gd name="T25" fmla="*/ 1 h 1287"/>
              <a:gd name="T26" fmla="*/ 528 w 1285"/>
              <a:gd name="T27" fmla="*/ 10 h 1287"/>
              <a:gd name="T28" fmla="*/ 448 w 1285"/>
              <a:gd name="T29" fmla="*/ 31 h 1287"/>
              <a:gd name="T30" fmla="*/ 370 w 1285"/>
              <a:gd name="T31" fmla="*/ 61 h 1287"/>
              <a:gd name="T32" fmla="*/ 297 w 1285"/>
              <a:gd name="T33" fmla="*/ 100 h 1287"/>
              <a:gd name="T34" fmla="*/ 231 w 1285"/>
              <a:gd name="T35" fmla="*/ 150 h 1287"/>
              <a:gd name="T36" fmla="*/ 170 w 1285"/>
              <a:gd name="T37" fmla="*/ 207 h 1287"/>
              <a:gd name="T38" fmla="*/ 118 w 1285"/>
              <a:gd name="T39" fmla="*/ 272 h 1287"/>
              <a:gd name="T40" fmla="*/ 74 w 1285"/>
              <a:gd name="T41" fmla="*/ 343 h 1287"/>
              <a:gd name="T42" fmla="*/ 40 w 1285"/>
              <a:gd name="T43" fmla="*/ 419 h 1287"/>
              <a:gd name="T44" fmla="*/ 16 w 1285"/>
              <a:gd name="T45" fmla="*/ 499 h 1287"/>
              <a:gd name="T46" fmla="*/ 3 w 1285"/>
              <a:gd name="T47" fmla="*/ 582 h 1287"/>
              <a:gd name="T48" fmla="*/ 0 w 1285"/>
              <a:gd name="T49" fmla="*/ 664 h 1287"/>
              <a:gd name="T50" fmla="*/ 9 w 1285"/>
              <a:gd name="T51" fmla="*/ 747 h 1287"/>
              <a:gd name="T52" fmla="*/ 27 w 1285"/>
              <a:gd name="T53" fmla="*/ 829 h 1287"/>
              <a:gd name="T54" fmla="*/ 57 w 1285"/>
              <a:gd name="T55" fmla="*/ 907 h 1287"/>
              <a:gd name="T56" fmla="*/ 95 w 1285"/>
              <a:gd name="T57" fmla="*/ 980 h 1287"/>
              <a:gd name="T58" fmla="*/ 143 w 1285"/>
              <a:gd name="T59" fmla="*/ 1049 h 1287"/>
              <a:gd name="T60" fmla="*/ 199 w 1285"/>
              <a:gd name="T61" fmla="*/ 1110 h 1287"/>
              <a:gd name="T62" fmla="*/ 264 w 1285"/>
              <a:gd name="T63" fmla="*/ 1163 h 1287"/>
              <a:gd name="T64" fmla="*/ 333 w 1285"/>
              <a:gd name="T65" fmla="*/ 1208 h 1287"/>
              <a:gd name="T66" fmla="*/ 408 w 1285"/>
              <a:gd name="T67" fmla="*/ 1242 h 1287"/>
              <a:gd name="T68" fmla="*/ 488 w 1285"/>
              <a:gd name="T69" fmla="*/ 1269 h 1287"/>
              <a:gd name="T70" fmla="*/ 569 w 1285"/>
              <a:gd name="T71" fmla="*/ 1283 h 1287"/>
              <a:gd name="T72" fmla="*/ 653 w 1285"/>
              <a:gd name="T73" fmla="*/ 1287 h 1287"/>
              <a:gd name="T74" fmla="*/ 736 w 1285"/>
              <a:gd name="T75" fmla="*/ 1281 h 1287"/>
              <a:gd name="T76" fmla="*/ 817 w 1285"/>
              <a:gd name="T77" fmla="*/ 1263 h 1287"/>
              <a:gd name="T78" fmla="*/ 895 w 1285"/>
              <a:gd name="T79" fmla="*/ 1235 h 1287"/>
              <a:gd name="T80" fmla="*/ 969 w 1285"/>
              <a:gd name="T81" fmla="*/ 1198 h 1287"/>
              <a:gd name="T82" fmla="*/ 1039 w 1285"/>
              <a:gd name="T83" fmla="*/ 1150 h 1287"/>
              <a:gd name="T84" fmla="*/ 1101 w 1285"/>
              <a:gd name="T85" fmla="*/ 1096 h 1287"/>
              <a:gd name="T86" fmla="*/ 1154 w 1285"/>
              <a:gd name="T87" fmla="*/ 1032 h 1287"/>
              <a:gd name="T88" fmla="*/ 1201 w 1285"/>
              <a:gd name="T89" fmla="*/ 963 h 1287"/>
              <a:gd name="T90" fmla="*/ 1237 w 1285"/>
              <a:gd name="T91" fmla="*/ 888 h 1287"/>
              <a:gd name="T92" fmla="*/ 1263 w 1285"/>
              <a:gd name="T93" fmla="*/ 808 h 1287"/>
              <a:gd name="T94" fmla="*/ 1279 w 1285"/>
              <a:gd name="T95" fmla="*/ 726 h 1287"/>
              <a:gd name="T96" fmla="*/ 1285 w 1285"/>
              <a:gd name="T97" fmla="*/ 644 h 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5" h="1287">
                <a:moveTo>
                  <a:pt x="1285" y="644"/>
                </a:moveTo>
                <a:lnTo>
                  <a:pt x="1284" y="602"/>
                </a:lnTo>
                <a:lnTo>
                  <a:pt x="1279" y="561"/>
                </a:lnTo>
                <a:lnTo>
                  <a:pt x="1273" y="520"/>
                </a:lnTo>
                <a:lnTo>
                  <a:pt x="1263" y="479"/>
                </a:lnTo>
                <a:lnTo>
                  <a:pt x="1251" y="439"/>
                </a:lnTo>
                <a:lnTo>
                  <a:pt x="1237" y="400"/>
                </a:lnTo>
                <a:lnTo>
                  <a:pt x="1220" y="362"/>
                </a:lnTo>
                <a:lnTo>
                  <a:pt x="1201" y="325"/>
                </a:lnTo>
                <a:lnTo>
                  <a:pt x="1179" y="290"/>
                </a:lnTo>
                <a:lnTo>
                  <a:pt x="1154" y="255"/>
                </a:lnTo>
                <a:lnTo>
                  <a:pt x="1128" y="223"/>
                </a:lnTo>
                <a:lnTo>
                  <a:pt x="1101" y="192"/>
                </a:lnTo>
                <a:lnTo>
                  <a:pt x="1070" y="164"/>
                </a:lnTo>
                <a:lnTo>
                  <a:pt x="1039" y="137"/>
                </a:lnTo>
                <a:lnTo>
                  <a:pt x="1005" y="112"/>
                </a:lnTo>
                <a:lnTo>
                  <a:pt x="969" y="89"/>
                </a:lnTo>
                <a:lnTo>
                  <a:pt x="933" y="70"/>
                </a:lnTo>
                <a:lnTo>
                  <a:pt x="895" y="52"/>
                </a:lnTo>
                <a:lnTo>
                  <a:pt x="857" y="37"/>
                </a:lnTo>
                <a:lnTo>
                  <a:pt x="817" y="24"/>
                </a:lnTo>
                <a:lnTo>
                  <a:pt x="776" y="14"/>
                </a:lnTo>
                <a:lnTo>
                  <a:pt x="736" y="7"/>
                </a:lnTo>
                <a:lnTo>
                  <a:pt x="695" y="2"/>
                </a:lnTo>
                <a:lnTo>
                  <a:pt x="653" y="0"/>
                </a:lnTo>
                <a:lnTo>
                  <a:pt x="611" y="1"/>
                </a:lnTo>
                <a:lnTo>
                  <a:pt x="569" y="5"/>
                </a:lnTo>
                <a:lnTo>
                  <a:pt x="528" y="10"/>
                </a:lnTo>
                <a:lnTo>
                  <a:pt x="488" y="19"/>
                </a:lnTo>
                <a:lnTo>
                  <a:pt x="448" y="31"/>
                </a:lnTo>
                <a:lnTo>
                  <a:pt x="408" y="45"/>
                </a:lnTo>
                <a:lnTo>
                  <a:pt x="370" y="61"/>
                </a:lnTo>
                <a:lnTo>
                  <a:pt x="333" y="80"/>
                </a:lnTo>
                <a:lnTo>
                  <a:pt x="297" y="100"/>
                </a:lnTo>
                <a:lnTo>
                  <a:pt x="264" y="124"/>
                </a:lnTo>
                <a:lnTo>
                  <a:pt x="231" y="150"/>
                </a:lnTo>
                <a:lnTo>
                  <a:pt x="199" y="178"/>
                </a:lnTo>
                <a:lnTo>
                  <a:pt x="170" y="207"/>
                </a:lnTo>
                <a:lnTo>
                  <a:pt x="143" y="239"/>
                </a:lnTo>
                <a:lnTo>
                  <a:pt x="118" y="272"/>
                </a:lnTo>
                <a:lnTo>
                  <a:pt x="95" y="307"/>
                </a:lnTo>
                <a:lnTo>
                  <a:pt x="74" y="343"/>
                </a:lnTo>
                <a:lnTo>
                  <a:pt x="57" y="380"/>
                </a:lnTo>
                <a:lnTo>
                  <a:pt x="40" y="419"/>
                </a:lnTo>
                <a:lnTo>
                  <a:pt x="27" y="459"/>
                </a:lnTo>
                <a:lnTo>
                  <a:pt x="16" y="499"/>
                </a:lnTo>
                <a:lnTo>
                  <a:pt x="9" y="540"/>
                </a:lnTo>
                <a:lnTo>
                  <a:pt x="3" y="582"/>
                </a:lnTo>
                <a:lnTo>
                  <a:pt x="0" y="623"/>
                </a:lnTo>
                <a:lnTo>
                  <a:pt x="0" y="664"/>
                </a:lnTo>
                <a:lnTo>
                  <a:pt x="3" y="706"/>
                </a:lnTo>
                <a:lnTo>
                  <a:pt x="9" y="747"/>
                </a:lnTo>
                <a:lnTo>
                  <a:pt x="16" y="788"/>
                </a:lnTo>
                <a:lnTo>
                  <a:pt x="27" y="829"/>
                </a:lnTo>
                <a:lnTo>
                  <a:pt x="40" y="868"/>
                </a:lnTo>
                <a:lnTo>
                  <a:pt x="57" y="907"/>
                </a:lnTo>
                <a:lnTo>
                  <a:pt x="74" y="944"/>
                </a:lnTo>
                <a:lnTo>
                  <a:pt x="95" y="980"/>
                </a:lnTo>
                <a:lnTo>
                  <a:pt x="118" y="1015"/>
                </a:lnTo>
                <a:lnTo>
                  <a:pt x="143" y="1049"/>
                </a:lnTo>
                <a:lnTo>
                  <a:pt x="170" y="1080"/>
                </a:lnTo>
                <a:lnTo>
                  <a:pt x="199" y="1110"/>
                </a:lnTo>
                <a:lnTo>
                  <a:pt x="231" y="1137"/>
                </a:lnTo>
                <a:lnTo>
                  <a:pt x="264" y="1163"/>
                </a:lnTo>
                <a:lnTo>
                  <a:pt x="297" y="1187"/>
                </a:lnTo>
                <a:lnTo>
                  <a:pt x="333" y="1208"/>
                </a:lnTo>
                <a:lnTo>
                  <a:pt x="370" y="1226"/>
                </a:lnTo>
                <a:lnTo>
                  <a:pt x="408" y="1242"/>
                </a:lnTo>
                <a:lnTo>
                  <a:pt x="448" y="1257"/>
                </a:lnTo>
                <a:lnTo>
                  <a:pt x="488" y="1269"/>
                </a:lnTo>
                <a:lnTo>
                  <a:pt x="528" y="1277"/>
                </a:lnTo>
                <a:lnTo>
                  <a:pt x="569" y="1283"/>
                </a:lnTo>
                <a:lnTo>
                  <a:pt x="611" y="1286"/>
                </a:lnTo>
                <a:lnTo>
                  <a:pt x="653" y="1287"/>
                </a:lnTo>
                <a:lnTo>
                  <a:pt x="695" y="1285"/>
                </a:lnTo>
                <a:lnTo>
                  <a:pt x="736" y="1281"/>
                </a:lnTo>
                <a:lnTo>
                  <a:pt x="776" y="1273"/>
                </a:lnTo>
                <a:lnTo>
                  <a:pt x="817" y="1263"/>
                </a:lnTo>
                <a:lnTo>
                  <a:pt x="857" y="1250"/>
                </a:lnTo>
                <a:lnTo>
                  <a:pt x="895" y="1235"/>
                </a:lnTo>
                <a:lnTo>
                  <a:pt x="933" y="1217"/>
                </a:lnTo>
                <a:lnTo>
                  <a:pt x="969" y="1198"/>
                </a:lnTo>
                <a:lnTo>
                  <a:pt x="1005" y="1175"/>
                </a:lnTo>
                <a:lnTo>
                  <a:pt x="1039" y="1150"/>
                </a:lnTo>
                <a:lnTo>
                  <a:pt x="1070" y="1124"/>
                </a:lnTo>
                <a:lnTo>
                  <a:pt x="1101" y="1096"/>
                </a:lnTo>
                <a:lnTo>
                  <a:pt x="1128" y="1064"/>
                </a:lnTo>
                <a:lnTo>
                  <a:pt x="1154" y="1032"/>
                </a:lnTo>
                <a:lnTo>
                  <a:pt x="1179" y="998"/>
                </a:lnTo>
                <a:lnTo>
                  <a:pt x="1201" y="963"/>
                </a:lnTo>
                <a:lnTo>
                  <a:pt x="1220" y="926"/>
                </a:lnTo>
                <a:lnTo>
                  <a:pt x="1237" y="888"/>
                </a:lnTo>
                <a:lnTo>
                  <a:pt x="1251" y="848"/>
                </a:lnTo>
                <a:lnTo>
                  <a:pt x="1263" y="808"/>
                </a:lnTo>
                <a:lnTo>
                  <a:pt x="1273" y="768"/>
                </a:lnTo>
                <a:lnTo>
                  <a:pt x="1279" y="726"/>
                </a:lnTo>
                <a:lnTo>
                  <a:pt x="1284" y="685"/>
                </a:lnTo>
                <a:lnTo>
                  <a:pt x="1285" y="644"/>
                </a:lnTo>
                <a:close/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H="1">
            <a:off x="8782050" y="1870075"/>
            <a:ext cx="442913" cy="766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8782050" y="2636837"/>
            <a:ext cx="8842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H="1" flipV="1">
            <a:off x="9224963" y="1870075"/>
            <a:ext cx="441325" cy="766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9224963" y="1666875"/>
            <a:ext cx="0" cy="1422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8521700" y="2381250"/>
            <a:ext cx="15001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6516687" y="2381250"/>
            <a:ext cx="712788" cy="0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7002463" y="2284412"/>
            <a:ext cx="227013" cy="0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7224713" y="2454275"/>
            <a:ext cx="0" cy="73025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9"/>
          <p:cNvSpPr>
            <a:spLocks/>
          </p:cNvSpPr>
          <p:nvPr/>
        </p:nvSpPr>
        <p:spPr bwMode="auto">
          <a:xfrm>
            <a:off x="7224713" y="2138362"/>
            <a:ext cx="73025" cy="73025"/>
          </a:xfrm>
          <a:custGeom>
            <a:avLst/>
            <a:gdLst>
              <a:gd name="T0" fmla="*/ 0 w 93"/>
              <a:gd name="T1" fmla="*/ 91 h 91"/>
              <a:gd name="T2" fmla="*/ 0 w 93"/>
              <a:gd name="T3" fmla="*/ 0 h 91"/>
              <a:gd name="T4" fmla="*/ 93 w 93"/>
              <a:gd name="T5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" h="91">
                <a:moveTo>
                  <a:pt x="0" y="91"/>
                </a:moveTo>
                <a:lnTo>
                  <a:pt x="0" y="0"/>
                </a:lnTo>
                <a:lnTo>
                  <a:pt x="93" y="0"/>
                </a:lnTo>
              </a:path>
            </a:pathLst>
          </a:cu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0"/>
          <p:cNvSpPr>
            <a:spLocks/>
          </p:cNvSpPr>
          <p:nvPr/>
        </p:nvSpPr>
        <p:spPr bwMode="auto">
          <a:xfrm>
            <a:off x="7212013" y="2381250"/>
            <a:ext cx="25400" cy="73025"/>
          </a:xfrm>
          <a:custGeom>
            <a:avLst/>
            <a:gdLst>
              <a:gd name="T0" fmla="*/ 0 w 30"/>
              <a:gd name="T1" fmla="*/ 92 h 92"/>
              <a:gd name="T2" fmla="*/ 30 w 30"/>
              <a:gd name="T3" fmla="*/ 92 h 92"/>
              <a:gd name="T4" fmla="*/ 15 w 30"/>
              <a:gd name="T5" fmla="*/ 0 h 92"/>
              <a:gd name="T6" fmla="*/ 0 w 30"/>
              <a:gd name="T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92">
                <a:moveTo>
                  <a:pt x="0" y="92"/>
                </a:moveTo>
                <a:lnTo>
                  <a:pt x="30" y="92"/>
                </a:lnTo>
                <a:lnTo>
                  <a:pt x="15" y="0"/>
                </a:lnTo>
                <a:lnTo>
                  <a:pt x="0" y="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1"/>
          <p:cNvSpPr>
            <a:spLocks/>
          </p:cNvSpPr>
          <p:nvPr/>
        </p:nvSpPr>
        <p:spPr bwMode="auto">
          <a:xfrm>
            <a:off x="7212013" y="2211387"/>
            <a:ext cx="25400" cy="73025"/>
          </a:xfrm>
          <a:custGeom>
            <a:avLst/>
            <a:gdLst>
              <a:gd name="T0" fmla="*/ 0 w 30"/>
              <a:gd name="T1" fmla="*/ 0 h 93"/>
              <a:gd name="T2" fmla="*/ 30 w 30"/>
              <a:gd name="T3" fmla="*/ 0 h 93"/>
              <a:gd name="T4" fmla="*/ 15 w 30"/>
              <a:gd name="T5" fmla="*/ 93 h 93"/>
              <a:gd name="T6" fmla="*/ 0 w 30"/>
              <a:gd name="T7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93">
                <a:moveTo>
                  <a:pt x="0" y="0"/>
                </a:moveTo>
                <a:lnTo>
                  <a:pt x="30" y="0"/>
                </a:lnTo>
                <a:lnTo>
                  <a:pt x="15" y="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2"/>
          <p:cNvSpPr>
            <a:spLocks noChangeArrowheads="1"/>
          </p:cNvSpPr>
          <p:nvPr/>
        </p:nvSpPr>
        <p:spPr bwMode="auto">
          <a:xfrm>
            <a:off x="7297738" y="2044700"/>
            <a:ext cx="62547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4.0000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>
            <a:off x="5153025" y="5254625"/>
            <a:ext cx="0" cy="6588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6515100" y="5254625"/>
            <a:ext cx="0" cy="6588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5226050" y="5910262"/>
            <a:ext cx="3063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H="1">
            <a:off x="6135687" y="5910262"/>
            <a:ext cx="3063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7"/>
          <p:cNvSpPr>
            <a:spLocks/>
          </p:cNvSpPr>
          <p:nvPr/>
        </p:nvSpPr>
        <p:spPr bwMode="auto">
          <a:xfrm>
            <a:off x="5153025" y="5897562"/>
            <a:ext cx="73025" cy="23813"/>
          </a:xfrm>
          <a:custGeom>
            <a:avLst/>
            <a:gdLst>
              <a:gd name="T0" fmla="*/ 92 w 92"/>
              <a:gd name="T1" fmla="*/ 0 h 30"/>
              <a:gd name="T2" fmla="*/ 92 w 92"/>
              <a:gd name="T3" fmla="*/ 30 h 30"/>
              <a:gd name="T4" fmla="*/ 0 w 92"/>
              <a:gd name="T5" fmla="*/ 15 h 30"/>
              <a:gd name="T6" fmla="*/ 92 w 92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30">
                <a:moveTo>
                  <a:pt x="92" y="0"/>
                </a:moveTo>
                <a:lnTo>
                  <a:pt x="92" y="30"/>
                </a:lnTo>
                <a:lnTo>
                  <a:pt x="0" y="15"/>
                </a:lnTo>
                <a:lnTo>
                  <a:pt x="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8"/>
          <p:cNvSpPr>
            <a:spLocks/>
          </p:cNvSpPr>
          <p:nvPr/>
        </p:nvSpPr>
        <p:spPr bwMode="auto">
          <a:xfrm>
            <a:off x="6442075" y="5897562"/>
            <a:ext cx="73025" cy="23813"/>
          </a:xfrm>
          <a:custGeom>
            <a:avLst/>
            <a:gdLst>
              <a:gd name="T0" fmla="*/ 0 w 91"/>
              <a:gd name="T1" fmla="*/ 0 h 30"/>
              <a:gd name="T2" fmla="*/ 0 w 91"/>
              <a:gd name="T3" fmla="*/ 30 h 30"/>
              <a:gd name="T4" fmla="*/ 91 w 91"/>
              <a:gd name="T5" fmla="*/ 15 h 30"/>
              <a:gd name="T6" fmla="*/ 0 w 91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30">
                <a:moveTo>
                  <a:pt x="0" y="0"/>
                </a:moveTo>
                <a:lnTo>
                  <a:pt x="0" y="30"/>
                </a:lnTo>
                <a:lnTo>
                  <a:pt x="91" y="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5526087" y="5818187"/>
            <a:ext cx="7239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56.0000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H="1">
            <a:off x="3579812" y="4402137"/>
            <a:ext cx="598488" cy="0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 flipH="1">
            <a:off x="3579812" y="5253037"/>
            <a:ext cx="15716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>
            <a:off x="3584575" y="4475162"/>
            <a:ext cx="0" cy="288925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 flipV="1">
            <a:off x="3584575" y="4892675"/>
            <a:ext cx="0" cy="288925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4"/>
          <p:cNvSpPr>
            <a:spLocks/>
          </p:cNvSpPr>
          <p:nvPr/>
        </p:nvSpPr>
        <p:spPr bwMode="auto">
          <a:xfrm>
            <a:off x="3571875" y="4402137"/>
            <a:ext cx="25400" cy="73025"/>
          </a:xfrm>
          <a:custGeom>
            <a:avLst/>
            <a:gdLst>
              <a:gd name="T0" fmla="*/ 0 w 30"/>
              <a:gd name="T1" fmla="*/ 92 h 92"/>
              <a:gd name="T2" fmla="*/ 30 w 30"/>
              <a:gd name="T3" fmla="*/ 92 h 92"/>
              <a:gd name="T4" fmla="*/ 15 w 30"/>
              <a:gd name="T5" fmla="*/ 0 h 92"/>
              <a:gd name="T6" fmla="*/ 0 w 30"/>
              <a:gd name="T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92">
                <a:moveTo>
                  <a:pt x="0" y="92"/>
                </a:moveTo>
                <a:lnTo>
                  <a:pt x="30" y="92"/>
                </a:lnTo>
                <a:lnTo>
                  <a:pt x="15" y="0"/>
                </a:lnTo>
                <a:lnTo>
                  <a:pt x="0" y="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5"/>
          <p:cNvSpPr>
            <a:spLocks/>
          </p:cNvSpPr>
          <p:nvPr/>
        </p:nvSpPr>
        <p:spPr bwMode="auto">
          <a:xfrm>
            <a:off x="3571875" y="5181600"/>
            <a:ext cx="25400" cy="71438"/>
          </a:xfrm>
          <a:custGeom>
            <a:avLst/>
            <a:gdLst>
              <a:gd name="T0" fmla="*/ 0 w 30"/>
              <a:gd name="T1" fmla="*/ 0 h 92"/>
              <a:gd name="T2" fmla="*/ 30 w 30"/>
              <a:gd name="T3" fmla="*/ 0 h 92"/>
              <a:gd name="T4" fmla="*/ 15 w 30"/>
              <a:gd name="T5" fmla="*/ 92 h 92"/>
              <a:gd name="T6" fmla="*/ 0 w 30"/>
              <a:gd name="T7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92">
                <a:moveTo>
                  <a:pt x="0" y="0"/>
                </a:moveTo>
                <a:lnTo>
                  <a:pt x="30" y="0"/>
                </a:lnTo>
                <a:lnTo>
                  <a:pt x="15" y="9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56"/>
          <p:cNvSpPr>
            <a:spLocks noChangeArrowheads="1"/>
          </p:cNvSpPr>
          <p:nvPr/>
        </p:nvSpPr>
        <p:spPr bwMode="auto">
          <a:xfrm>
            <a:off x="3276600" y="4735512"/>
            <a:ext cx="7239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35.0000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H="1">
            <a:off x="2854325" y="3549650"/>
            <a:ext cx="2297113" cy="0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 flipH="1">
            <a:off x="2854325" y="5253037"/>
            <a:ext cx="2297113" cy="0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>
            <a:off x="2859087" y="3622675"/>
            <a:ext cx="0" cy="714375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 flipV="1">
            <a:off x="2859087" y="4465637"/>
            <a:ext cx="0" cy="715963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1"/>
          <p:cNvSpPr>
            <a:spLocks/>
          </p:cNvSpPr>
          <p:nvPr/>
        </p:nvSpPr>
        <p:spPr bwMode="auto">
          <a:xfrm>
            <a:off x="2846387" y="3549650"/>
            <a:ext cx="23813" cy="73025"/>
          </a:xfrm>
          <a:custGeom>
            <a:avLst/>
            <a:gdLst>
              <a:gd name="T0" fmla="*/ 0 w 31"/>
              <a:gd name="T1" fmla="*/ 91 h 91"/>
              <a:gd name="T2" fmla="*/ 31 w 31"/>
              <a:gd name="T3" fmla="*/ 91 h 91"/>
              <a:gd name="T4" fmla="*/ 15 w 31"/>
              <a:gd name="T5" fmla="*/ 0 h 91"/>
              <a:gd name="T6" fmla="*/ 0 w 31"/>
              <a:gd name="T7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91">
                <a:moveTo>
                  <a:pt x="0" y="91"/>
                </a:moveTo>
                <a:lnTo>
                  <a:pt x="31" y="91"/>
                </a:lnTo>
                <a:lnTo>
                  <a:pt x="15" y="0"/>
                </a:lnTo>
                <a:lnTo>
                  <a:pt x="0" y="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2"/>
          <p:cNvSpPr>
            <a:spLocks/>
          </p:cNvSpPr>
          <p:nvPr/>
        </p:nvSpPr>
        <p:spPr bwMode="auto">
          <a:xfrm>
            <a:off x="2846387" y="5181600"/>
            <a:ext cx="23813" cy="71438"/>
          </a:xfrm>
          <a:custGeom>
            <a:avLst/>
            <a:gdLst>
              <a:gd name="T0" fmla="*/ 0 w 31"/>
              <a:gd name="T1" fmla="*/ 0 h 92"/>
              <a:gd name="T2" fmla="*/ 31 w 31"/>
              <a:gd name="T3" fmla="*/ 0 h 92"/>
              <a:gd name="T4" fmla="*/ 15 w 31"/>
              <a:gd name="T5" fmla="*/ 92 h 92"/>
              <a:gd name="T6" fmla="*/ 0 w 31"/>
              <a:gd name="T7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92">
                <a:moveTo>
                  <a:pt x="0" y="0"/>
                </a:moveTo>
                <a:lnTo>
                  <a:pt x="31" y="0"/>
                </a:lnTo>
                <a:lnTo>
                  <a:pt x="15" y="9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2551112" y="4310062"/>
            <a:ext cx="7239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70.0000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 flipV="1">
            <a:off x="4667250" y="974725"/>
            <a:ext cx="0" cy="865188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 flipV="1">
            <a:off x="7000875" y="974725"/>
            <a:ext cx="0" cy="865188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>
            <a:off x="4738687" y="977900"/>
            <a:ext cx="793750" cy="0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 flipH="1">
            <a:off x="6135687" y="977900"/>
            <a:ext cx="792163" cy="0"/>
          </a:xfrm>
          <a:prstGeom prst="line">
            <a:avLst/>
          </a:pr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68"/>
          <p:cNvSpPr>
            <a:spLocks/>
          </p:cNvSpPr>
          <p:nvPr/>
        </p:nvSpPr>
        <p:spPr bwMode="auto">
          <a:xfrm>
            <a:off x="4667250" y="966787"/>
            <a:ext cx="71438" cy="23813"/>
          </a:xfrm>
          <a:custGeom>
            <a:avLst/>
            <a:gdLst>
              <a:gd name="T0" fmla="*/ 92 w 92"/>
              <a:gd name="T1" fmla="*/ 0 h 31"/>
              <a:gd name="T2" fmla="*/ 92 w 92"/>
              <a:gd name="T3" fmla="*/ 31 h 31"/>
              <a:gd name="T4" fmla="*/ 0 w 92"/>
              <a:gd name="T5" fmla="*/ 16 h 31"/>
              <a:gd name="T6" fmla="*/ 92 w 92"/>
              <a:gd name="T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31">
                <a:moveTo>
                  <a:pt x="92" y="0"/>
                </a:moveTo>
                <a:lnTo>
                  <a:pt x="92" y="31"/>
                </a:lnTo>
                <a:lnTo>
                  <a:pt x="0" y="16"/>
                </a:lnTo>
                <a:lnTo>
                  <a:pt x="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>
            <a:off x="6927850" y="966787"/>
            <a:ext cx="73025" cy="23813"/>
          </a:xfrm>
          <a:custGeom>
            <a:avLst/>
            <a:gdLst>
              <a:gd name="T0" fmla="*/ 0 w 91"/>
              <a:gd name="T1" fmla="*/ 0 h 31"/>
              <a:gd name="T2" fmla="*/ 0 w 91"/>
              <a:gd name="T3" fmla="*/ 31 h 31"/>
              <a:gd name="T4" fmla="*/ 91 w 91"/>
              <a:gd name="T5" fmla="*/ 16 h 31"/>
              <a:gd name="T6" fmla="*/ 0 w 91"/>
              <a:gd name="T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31">
                <a:moveTo>
                  <a:pt x="0" y="0"/>
                </a:moveTo>
                <a:lnTo>
                  <a:pt x="0" y="31"/>
                </a:lnTo>
                <a:lnTo>
                  <a:pt x="91" y="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Rectangle 70"/>
          <p:cNvSpPr>
            <a:spLocks noChangeArrowheads="1"/>
          </p:cNvSpPr>
          <p:nvPr/>
        </p:nvSpPr>
        <p:spPr bwMode="auto">
          <a:xfrm>
            <a:off x="5526087" y="885825"/>
            <a:ext cx="7239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96.0000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9939338" y="1824037"/>
            <a:ext cx="86201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Ø42.0000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Freeform 72"/>
          <p:cNvSpPr>
            <a:spLocks/>
          </p:cNvSpPr>
          <p:nvPr/>
        </p:nvSpPr>
        <p:spPr bwMode="auto">
          <a:xfrm>
            <a:off x="9699625" y="1917700"/>
            <a:ext cx="244475" cy="123825"/>
          </a:xfrm>
          <a:custGeom>
            <a:avLst/>
            <a:gdLst>
              <a:gd name="T0" fmla="*/ 309 w 309"/>
              <a:gd name="T1" fmla="*/ 0 h 156"/>
              <a:gd name="T2" fmla="*/ 218 w 309"/>
              <a:gd name="T3" fmla="*/ 0 h 156"/>
              <a:gd name="T4" fmla="*/ 0 w 309"/>
              <a:gd name="T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9" h="156">
                <a:moveTo>
                  <a:pt x="309" y="0"/>
                </a:moveTo>
                <a:lnTo>
                  <a:pt x="218" y="0"/>
                </a:lnTo>
                <a:lnTo>
                  <a:pt x="0" y="156"/>
                </a:lnTo>
              </a:path>
            </a:pathLst>
          </a:custGeom>
          <a:noFill/>
          <a:ln w="0">
            <a:solidFill>
              <a:srgbClr val="92D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3"/>
          <p:cNvSpPr>
            <a:spLocks/>
          </p:cNvSpPr>
          <p:nvPr/>
        </p:nvSpPr>
        <p:spPr bwMode="auto">
          <a:xfrm>
            <a:off x="9639300" y="2030412"/>
            <a:ext cx="66675" cy="53975"/>
          </a:xfrm>
          <a:custGeom>
            <a:avLst/>
            <a:gdLst>
              <a:gd name="T0" fmla="*/ 66 w 84"/>
              <a:gd name="T1" fmla="*/ 0 h 66"/>
              <a:gd name="T2" fmla="*/ 84 w 84"/>
              <a:gd name="T3" fmla="*/ 25 h 66"/>
              <a:gd name="T4" fmla="*/ 0 w 84"/>
              <a:gd name="T5" fmla="*/ 66 h 66"/>
              <a:gd name="T6" fmla="*/ 66 w 84"/>
              <a:gd name="T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66">
                <a:moveTo>
                  <a:pt x="66" y="0"/>
                </a:moveTo>
                <a:lnTo>
                  <a:pt x="84" y="25"/>
                </a:lnTo>
                <a:lnTo>
                  <a:pt x="0" y="66"/>
                </a:lnTo>
                <a:lnTo>
                  <a:pt x="6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4"/>
          <p:cNvSpPr>
            <a:spLocks noChangeShapeType="1"/>
          </p:cNvSpPr>
          <p:nvPr/>
        </p:nvSpPr>
        <p:spPr bwMode="auto">
          <a:xfrm>
            <a:off x="9221788" y="2381250"/>
            <a:ext cx="47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 flipV="1">
            <a:off x="9224963" y="2379662"/>
            <a:ext cx="0" cy="31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34062" y="3549650"/>
            <a:ext cx="1" cy="1703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4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29" y="218940"/>
            <a:ext cx="40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Visualization of the solids: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730" y="1138613"/>
            <a:ext cx="4884896" cy="48629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07" y="449772"/>
            <a:ext cx="5572903" cy="40582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61" y="2920470"/>
            <a:ext cx="493463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6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2057400" y="3240088"/>
            <a:ext cx="74771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2057400" y="3595688"/>
            <a:ext cx="74771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57400" y="6073775"/>
            <a:ext cx="74771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2057400" y="4833938"/>
            <a:ext cx="74771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2057400" y="2886075"/>
            <a:ext cx="47307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2057400" y="903288"/>
            <a:ext cx="43783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435725" y="138113"/>
            <a:ext cx="0" cy="6484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788150" y="2886075"/>
            <a:ext cx="0" cy="37369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6081713" y="138113"/>
            <a:ext cx="0" cy="6484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H="1">
            <a:off x="5373687" y="1895475"/>
            <a:ext cx="6349" cy="4727576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4383088" y="903288"/>
            <a:ext cx="0" cy="57197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2686050" y="138113"/>
            <a:ext cx="0" cy="6484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3394074" y="1895475"/>
            <a:ext cx="12701" cy="4727576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6435725" y="138113"/>
            <a:ext cx="3098800" cy="31019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6435725" y="903288"/>
            <a:ext cx="23336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8769350" y="903288"/>
            <a:ext cx="0" cy="51704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5373688" y="1895475"/>
            <a:ext cx="24050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7778750" y="1895475"/>
            <a:ext cx="0" cy="41783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7920038" y="3595688"/>
            <a:ext cx="0" cy="2478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3394075" y="903288"/>
            <a:ext cx="989013" cy="992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4383088" y="903288"/>
            <a:ext cx="990600" cy="992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>
            <a:off x="4383088" y="1895475"/>
            <a:ext cx="990600" cy="990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H="1" flipV="1">
            <a:off x="3394075" y="1895475"/>
            <a:ext cx="989013" cy="990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7920038" y="1754188"/>
            <a:ext cx="0" cy="18415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H="1">
            <a:off x="2686050" y="1754188"/>
            <a:ext cx="52339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1"/>
          <p:cNvSpPr>
            <a:spLocks/>
          </p:cNvSpPr>
          <p:nvPr/>
        </p:nvSpPr>
        <p:spPr bwMode="auto">
          <a:xfrm>
            <a:off x="7178675" y="4090988"/>
            <a:ext cx="1482725" cy="1485900"/>
          </a:xfrm>
          <a:custGeom>
            <a:avLst/>
            <a:gdLst>
              <a:gd name="T0" fmla="*/ 1867 w 1868"/>
              <a:gd name="T1" fmla="*/ 875 h 1872"/>
              <a:gd name="T2" fmla="*/ 1851 w 1868"/>
              <a:gd name="T3" fmla="*/ 755 h 1872"/>
              <a:gd name="T4" fmla="*/ 1819 w 1868"/>
              <a:gd name="T5" fmla="*/ 638 h 1872"/>
              <a:gd name="T6" fmla="*/ 1773 w 1868"/>
              <a:gd name="T7" fmla="*/ 525 h 1872"/>
              <a:gd name="T8" fmla="*/ 1715 w 1868"/>
              <a:gd name="T9" fmla="*/ 421 h 1872"/>
              <a:gd name="T10" fmla="*/ 1640 w 1868"/>
              <a:gd name="T11" fmla="*/ 324 h 1872"/>
              <a:gd name="T12" fmla="*/ 1556 w 1868"/>
              <a:gd name="T13" fmla="*/ 237 h 1872"/>
              <a:gd name="T14" fmla="*/ 1461 w 1868"/>
              <a:gd name="T15" fmla="*/ 163 h 1872"/>
              <a:gd name="T16" fmla="*/ 1357 w 1868"/>
              <a:gd name="T17" fmla="*/ 101 h 1872"/>
              <a:gd name="T18" fmla="*/ 1246 w 1868"/>
              <a:gd name="T19" fmla="*/ 53 h 1872"/>
              <a:gd name="T20" fmla="*/ 1129 w 1868"/>
              <a:gd name="T21" fmla="*/ 20 h 1872"/>
              <a:gd name="T22" fmla="*/ 1010 w 1868"/>
              <a:gd name="T23" fmla="*/ 3 h 1872"/>
              <a:gd name="T24" fmla="*/ 888 w 1868"/>
              <a:gd name="T25" fmla="*/ 1 h 1872"/>
              <a:gd name="T26" fmla="*/ 768 w 1868"/>
              <a:gd name="T27" fmla="*/ 14 h 1872"/>
              <a:gd name="T28" fmla="*/ 651 w 1868"/>
              <a:gd name="T29" fmla="*/ 44 h 1872"/>
              <a:gd name="T30" fmla="*/ 538 w 1868"/>
              <a:gd name="T31" fmla="*/ 88 h 1872"/>
              <a:gd name="T32" fmla="*/ 432 w 1868"/>
              <a:gd name="T33" fmla="*/ 145 h 1872"/>
              <a:gd name="T34" fmla="*/ 335 w 1868"/>
              <a:gd name="T35" fmla="*/ 218 h 1872"/>
              <a:gd name="T36" fmla="*/ 247 w 1868"/>
              <a:gd name="T37" fmla="*/ 300 h 1872"/>
              <a:gd name="T38" fmla="*/ 171 w 1868"/>
              <a:gd name="T39" fmla="*/ 395 h 1872"/>
              <a:gd name="T40" fmla="*/ 107 w 1868"/>
              <a:gd name="T41" fmla="*/ 498 h 1872"/>
              <a:gd name="T42" fmla="*/ 58 w 1868"/>
              <a:gd name="T43" fmla="*/ 609 h 1872"/>
              <a:gd name="T44" fmla="*/ 23 w 1868"/>
              <a:gd name="T45" fmla="*/ 725 h 1872"/>
              <a:gd name="T46" fmla="*/ 4 w 1868"/>
              <a:gd name="T47" fmla="*/ 845 h 1872"/>
              <a:gd name="T48" fmla="*/ 0 w 1868"/>
              <a:gd name="T49" fmla="*/ 966 h 1872"/>
              <a:gd name="T50" fmla="*/ 12 w 1868"/>
              <a:gd name="T51" fmla="*/ 1086 h 1872"/>
              <a:gd name="T52" fmla="*/ 39 w 1868"/>
              <a:gd name="T53" fmla="*/ 1205 h 1872"/>
              <a:gd name="T54" fmla="*/ 82 w 1868"/>
              <a:gd name="T55" fmla="*/ 1319 h 1872"/>
              <a:gd name="T56" fmla="*/ 137 w 1868"/>
              <a:gd name="T57" fmla="*/ 1425 h 1872"/>
              <a:gd name="T58" fmla="*/ 207 w 1868"/>
              <a:gd name="T59" fmla="*/ 1525 h 1872"/>
              <a:gd name="T60" fmla="*/ 289 w 1868"/>
              <a:gd name="T61" fmla="*/ 1613 h 1872"/>
              <a:gd name="T62" fmla="*/ 383 w 1868"/>
              <a:gd name="T63" fmla="*/ 1691 h 1872"/>
              <a:gd name="T64" fmla="*/ 484 w 1868"/>
              <a:gd name="T65" fmla="*/ 1756 h 1872"/>
              <a:gd name="T66" fmla="*/ 594 w 1868"/>
              <a:gd name="T67" fmla="*/ 1807 h 1872"/>
              <a:gd name="T68" fmla="*/ 709 w 1868"/>
              <a:gd name="T69" fmla="*/ 1845 h 1872"/>
              <a:gd name="T70" fmla="*/ 828 w 1868"/>
              <a:gd name="T71" fmla="*/ 1865 h 1872"/>
              <a:gd name="T72" fmla="*/ 950 w 1868"/>
              <a:gd name="T73" fmla="*/ 1872 h 1872"/>
              <a:gd name="T74" fmla="*/ 1070 w 1868"/>
              <a:gd name="T75" fmla="*/ 1862 h 1872"/>
              <a:gd name="T76" fmla="*/ 1187 w 1868"/>
              <a:gd name="T77" fmla="*/ 1837 h 1872"/>
              <a:gd name="T78" fmla="*/ 1301 w 1868"/>
              <a:gd name="T79" fmla="*/ 1796 h 1872"/>
              <a:gd name="T80" fmla="*/ 1409 w 1868"/>
              <a:gd name="T81" fmla="*/ 1742 h 1872"/>
              <a:gd name="T82" fmla="*/ 1511 w 1868"/>
              <a:gd name="T83" fmla="*/ 1672 h 1872"/>
              <a:gd name="T84" fmla="*/ 1601 w 1868"/>
              <a:gd name="T85" fmla="*/ 1593 h 1872"/>
              <a:gd name="T86" fmla="*/ 1678 w 1868"/>
              <a:gd name="T87" fmla="*/ 1501 h 1872"/>
              <a:gd name="T88" fmla="*/ 1746 w 1868"/>
              <a:gd name="T89" fmla="*/ 1400 h 1872"/>
              <a:gd name="T90" fmla="*/ 1799 w 1868"/>
              <a:gd name="T91" fmla="*/ 1290 h 1872"/>
              <a:gd name="T92" fmla="*/ 1837 w 1868"/>
              <a:gd name="T93" fmla="*/ 1175 h 1872"/>
              <a:gd name="T94" fmla="*/ 1861 w 1868"/>
              <a:gd name="T95" fmla="*/ 1056 h 1872"/>
              <a:gd name="T96" fmla="*/ 1868 w 1868"/>
              <a:gd name="T97" fmla="*/ 936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68" h="1872">
                <a:moveTo>
                  <a:pt x="1868" y="936"/>
                </a:moveTo>
                <a:lnTo>
                  <a:pt x="1867" y="875"/>
                </a:lnTo>
                <a:lnTo>
                  <a:pt x="1861" y="815"/>
                </a:lnTo>
                <a:lnTo>
                  <a:pt x="1851" y="755"/>
                </a:lnTo>
                <a:lnTo>
                  <a:pt x="1837" y="696"/>
                </a:lnTo>
                <a:lnTo>
                  <a:pt x="1819" y="638"/>
                </a:lnTo>
                <a:lnTo>
                  <a:pt x="1799" y="581"/>
                </a:lnTo>
                <a:lnTo>
                  <a:pt x="1773" y="525"/>
                </a:lnTo>
                <a:lnTo>
                  <a:pt x="1746" y="471"/>
                </a:lnTo>
                <a:lnTo>
                  <a:pt x="1715" y="421"/>
                </a:lnTo>
                <a:lnTo>
                  <a:pt x="1678" y="370"/>
                </a:lnTo>
                <a:lnTo>
                  <a:pt x="1640" y="324"/>
                </a:lnTo>
                <a:lnTo>
                  <a:pt x="1601" y="278"/>
                </a:lnTo>
                <a:lnTo>
                  <a:pt x="1556" y="237"/>
                </a:lnTo>
                <a:lnTo>
                  <a:pt x="1511" y="199"/>
                </a:lnTo>
                <a:lnTo>
                  <a:pt x="1461" y="163"/>
                </a:lnTo>
                <a:lnTo>
                  <a:pt x="1409" y="129"/>
                </a:lnTo>
                <a:lnTo>
                  <a:pt x="1357" y="101"/>
                </a:lnTo>
                <a:lnTo>
                  <a:pt x="1301" y="76"/>
                </a:lnTo>
                <a:lnTo>
                  <a:pt x="1246" y="53"/>
                </a:lnTo>
                <a:lnTo>
                  <a:pt x="1187" y="34"/>
                </a:lnTo>
                <a:lnTo>
                  <a:pt x="1129" y="20"/>
                </a:lnTo>
                <a:lnTo>
                  <a:pt x="1070" y="9"/>
                </a:lnTo>
                <a:lnTo>
                  <a:pt x="1010" y="3"/>
                </a:lnTo>
                <a:lnTo>
                  <a:pt x="950" y="0"/>
                </a:lnTo>
                <a:lnTo>
                  <a:pt x="888" y="1"/>
                </a:lnTo>
                <a:lnTo>
                  <a:pt x="828" y="6"/>
                </a:lnTo>
                <a:lnTo>
                  <a:pt x="768" y="14"/>
                </a:lnTo>
                <a:lnTo>
                  <a:pt x="709" y="26"/>
                </a:lnTo>
                <a:lnTo>
                  <a:pt x="651" y="44"/>
                </a:lnTo>
                <a:lnTo>
                  <a:pt x="594" y="64"/>
                </a:lnTo>
                <a:lnTo>
                  <a:pt x="538" y="88"/>
                </a:lnTo>
                <a:lnTo>
                  <a:pt x="484" y="115"/>
                </a:lnTo>
                <a:lnTo>
                  <a:pt x="432" y="145"/>
                </a:lnTo>
                <a:lnTo>
                  <a:pt x="383" y="180"/>
                </a:lnTo>
                <a:lnTo>
                  <a:pt x="335" y="218"/>
                </a:lnTo>
                <a:lnTo>
                  <a:pt x="289" y="258"/>
                </a:lnTo>
                <a:lnTo>
                  <a:pt x="247" y="300"/>
                </a:lnTo>
                <a:lnTo>
                  <a:pt x="207" y="346"/>
                </a:lnTo>
                <a:lnTo>
                  <a:pt x="171" y="395"/>
                </a:lnTo>
                <a:lnTo>
                  <a:pt x="137" y="446"/>
                </a:lnTo>
                <a:lnTo>
                  <a:pt x="107" y="498"/>
                </a:lnTo>
                <a:lnTo>
                  <a:pt x="82" y="552"/>
                </a:lnTo>
                <a:lnTo>
                  <a:pt x="58" y="609"/>
                </a:lnTo>
                <a:lnTo>
                  <a:pt x="39" y="666"/>
                </a:lnTo>
                <a:lnTo>
                  <a:pt x="23" y="725"/>
                </a:lnTo>
                <a:lnTo>
                  <a:pt x="12" y="785"/>
                </a:lnTo>
                <a:lnTo>
                  <a:pt x="4" y="845"/>
                </a:lnTo>
                <a:lnTo>
                  <a:pt x="0" y="905"/>
                </a:lnTo>
                <a:lnTo>
                  <a:pt x="0" y="966"/>
                </a:lnTo>
                <a:lnTo>
                  <a:pt x="4" y="1026"/>
                </a:lnTo>
                <a:lnTo>
                  <a:pt x="12" y="1086"/>
                </a:lnTo>
                <a:lnTo>
                  <a:pt x="23" y="1146"/>
                </a:lnTo>
                <a:lnTo>
                  <a:pt x="39" y="1205"/>
                </a:lnTo>
                <a:lnTo>
                  <a:pt x="58" y="1262"/>
                </a:lnTo>
                <a:lnTo>
                  <a:pt x="82" y="1319"/>
                </a:lnTo>
                <a:lnTo>
                  <a:pt x="107" y="1373"/>
                </a:lnTo>
                <a:lnTo>
                  <a:pt x="137" y="1425"/>
                </a:lnTo>
                <a:lnTo>
                  <a:pt x="171" y="1476"/>
                </a:lnTo>
                <a:lnTo>
                  <a:pt x="207" y="1525"/>
                </a:lnTo>
                <a:lnTo>
                  <a:pt x="247" y="1571"/>
                </a:lnTo>
                <a:lnTo>
                  <a:pt x="289" y="1613"/>
                </a:lnTo>
                <a:lnTo>
                  <a:pt x="335" y="1653"/>
                </a:lnTo>
                <a:lnTo>
                  <a:pt x="383" y="1691"/>
                </a:lnTo>
                <a:lnTo>
                  <a:pt x="432" y="1726"/>
                </a:lnTo>
                <a:lnTo>
                  <a:pt x="484" y="1756"/>
                </a:lnTo>
                <a:lnTo>
                  <a:pt x="538" y="1783"/>
                </a:lnTo>
                <a:lnTo>
                  <a:pt x="594" y="1807"/>
                </a:lnTo>
                <a:lnTo>
                  <a:pt x="651" y="1827"/>
                </a:lnTo>
                <a:lnTo>
                  <a:pt x="709" y="1845"/>
                </a:lnTo>
                <a:lnTo>
                  <a:pt x="768" y="1857"/>
                </a:lnTo>
                <a:lnTo>
                  <a:pt x="828" y="1865"/>
                </a:lnTo>
                <a:lnTo>
                  <a:pt x="888" y="1870"/>
                </a:lnTo>
                <a:lnTo>
                  <a:pt x="950" y="1872"/>
                </a:lnTo>
                <a:lnTo>
                  <a:pt x="1010" y="1868"/>
                </a:lnTo>
                <a:lnTo>
                  <a:pt x="1070" y="1862"/>
                </a:lnTo>
                <a:lnTo>
                  <a:pt x="1129" y="1851"/>
                </a:lnTo>
                <a:lnTo>
                  <a:pt x="1187" y="1837"/>
                </a:lnTo>
                <a:lnTo>
                  <a:pt x="1246" y="1818"/>
                </a:lnTo>
                <a:lnTo>
                  <a:pt x="1301" y="1796"/>
                </a:lnTo>
                <a:lnTo>
                  <a:pt x="1357" y="1770"/>
                </a:lnTo>
                <a:lnTo>
                  <a:pt x="1409" y="1742"/>
                </a:lnTo>
                <a:lnTo>
                  <a:pt x="1461" y="1708"/>
                </a:lnTo>
                <a:lnTo>
                  <a:pt x="1511" y="1672"/>
                </a:lnTo>
                <a:lnTo>
                  <a:pt x="1556" y="1634"/>
                </a:lnTo>
                <a:lnTo>
                  <a:pt x="1601" y="1593"/>
                </a:lnTo>
                <a:lnTo>
                  <a:pt x="1640" y="1547"/>
                </a:lnTo>
                <a:lnTo>
                  <a:pt x="1678" y="1501"/>
                </a:lnTo>
                <a:lnTo>
                  <a:pt x="1715" y="1450"/>
                </a:lnTo>
                <a:lnTo>
                  <a:pt x="1746" y="1400"/>
                </a:lnTo>
                <a:lnTo>
                  <a:pt x="1773" y="1346"/>
                </a:lnTo>
                <a:lnTo>
                  <a:pt x="1799" y="1290"/>
                </a:lnTo>
                <a:lnTo>
                  <a:pt x="1819" y="1233"/>
                </a:lnTo>
                <a:lnTo>
                  <a:pt x="1837" y="1175"/>
                </a:lnTo>
                <a:lnTo>
                  <a:pt x="1851" y="1116"/>
                </a:lnTo>
                <a:lnTo>
                  <a:pt x="1861" y="1056"/>
                </a:lnTo>
                <a:lnTo>
                  <a:pt x="1867" y="996"/>
                </a:lnTo>
                <a:lnTo>
                  <a:pt x="1868" y="936"/>
                </a:lnTo>
                <a:close/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7920038" y="4833938"/>
            <a:ext cx="642938" cy="3714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H="1">
            <a:off x="7277100" y="4833938"/>
            <a:ext cx="642938" cy="3714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H="1">
            <a:off x="7277100" y="4090988"/>
            <a:ext cx="642938" cy="1114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7277100" y="5205413"/>
            <a:ext cx="12858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H="1" flipV="1">
            <a:off x="7920038" y="4090988"/>
            <a:ext cx="642938" cy="1114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6788150" y="3595688"/>
            <a:ext cx="0" cy="24780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6788150" y="3595688"/>
            <a:ext cx="19812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8769350" y="3595688"/>
            <a:ext cx="0" cy="24780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H="1">
            <a:off x="6788150" y="6073775"/>
            <a:ext cx="19812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V="1">
            <a:off x="7778750" y="5205413"/>
            <a:ext cx="0" cy="868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V="1">
            <a:off x="7778750" y="3595688"/>
            <a:ext cx="0" cy="7397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>
            <a:off x="2686050" y="4090988"/>
            <a:ext cx="52339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 flipH="1">
            <a:off x="2686050" y="5205413"/>
            <a:ext cx="45910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V="1">
            <a:off x="3394075" y="5205413"/>
            <a:ext cx="0" cy="868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H="1">
            <a:off x="2686050" y="5205413"/>
            <a:ext cx="7080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V="1">
            <a:off x="2686050" y="4090988"/>
            <a:ext cx="0" cy="1114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2686050" y="4090988"/>
            <a:ext cx="7080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V="1">
            <a:off x="3394075" y="3595688"/>
            <a:ext cx="0" cy="495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>
            <a:off x="3394075" y="3595688"/>
            <a:ext cx="19796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5373688" y="3595688"/>
            <a:ext cx="0" cy="495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>
            <a:off x="5373688" y="4090988"/>
            <a:ext cx="7080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6081713" y="4090988"/>
            <a:ext cx="0" cy="1114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 flipH="1">
            <a:off x="5373688" y="5205413"/>
            <a:ext cx="7080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>
            <a:off x="5373688" y="5205413"/>
            <a:ext cx="0" cy="868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 flipH="1">
            <a:off x="3394075" y="6073775"/>
            <a:ext cx="19796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V="1">
            <a:off x="8562975" y="1109663"/>
            <a:ext cx="0" cy="4095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 flipH="1">
            <a:off x="2686050" y="1109663"/>
            <a:ext cx="58769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 flipV="1">
            <a:off x="7277100" y="2397125"/>
            <a:ext cx="0" cy="28082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 flipH="1">
            <a:off x="2686050" y="2397125"/>
            <a:ext cx="45910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 flipH="1">
            <a:off x="4872038" y="2397125"/>
            <a:ext cx="12096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 flipH="1">
            <a:off x="2686050" y="2397125"/>
            <a:ext cx="12096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 flipV="1">
            <a:off x="2686050" y="1109663"/>
            <a:ext cx="0" cy="12874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>
            <a:off x="2686050" y="1109663"/>
            <a:ext cx="14922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>
            <a:off x="4589463" y="1109663"/>
            <a:ext cx="14922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>
            <a:off x="6081713" y="1109663"/>
            <a:ext cx="0" cy="12874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 flipH="1">
            <a:off x="5233988" y="1754188"/>
            <a:ext cx="8477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8"/>
          <p:cNvSpPr>
            <a:spLocks noChangeShapeType="1"/>
          </p:cNvSpPr>
          <p:nvPr/>
        </p:nvSpPr>
        <p:spPr bwMode="auto">
          <a:xfrm flipH="1">
            <a:off x="2686050" y="1754188"/>
            <a:ext cx="8493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9"/>
          <p:cNvSpPr>
            <a:spLocks noChangeShapeType="1"/>
          </p:cNvSpPr>
          <p:nvPr/>
        </p:nvSpPr>
        <p:spPr bwMode="auto">
          <a:xfrm>
            <a:off x="4872038" y="2397125"/>
            <a:ext cx="0" cy="28082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0"/>
          <p:cNvSpPr>
            <a:spLocks noChangeShapeType="1"/>
          </p:cNvSpPr>
          <p:nvPr/>
        </p:nvSpPr>
        <p:spPr bwMode="auto">
          <a:xfrm>
            <a:off x="5233988" y="1754188"/>
            <a:ext cx="0" cy="23368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71"/>
          <p:cNvSpPr>
            <a:spLocks noChangeShapeType="1"/>
          </p:cNvSpPr>
          <p:nvPr/>
        </p:nvSpPr>
        <p:spPr bwMode="auto">
          <a:xfrm flipH="1">
            <a:off x="2686050" y="4335463"/>
            <a:ext cx="50927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4589463" y="1109663"/>
            <a:ext cx="0" cy="4095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3"/>
          <p:cNvSpPr>
            <a:spLocks noChangeShapeType="1"/>
          </p:cNvSpPr>
          <p:nvPr/>
        </p:nvSpPr>
        <p:spPr bwMode="auto">
          <a:xfrm>
            <a:off x="3895725" y="2397125"/>
            <a:ext cx="0" cy="28082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4"/>
          <p:cNvSpPr>
            <a:spLocks noChangeShapeType="1"/>
          </p:cNvSpPr>
          <p:nvPr/>
        </p:nvSpPr>
        <p:spPr bwMode="auto">
          <a:xfrm>
            <a:off x="3535363" y="1754188"/>
            <a:ext cx="0" cy="23368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>
            <a:off x="4178300" y="1109663"/>
            <a:ext cx="0" cy="4095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6"/>
          <p:cNvSpPr>
            <a:spLocks noChangeShapeType="1"/>
          </p:cNvSpPr>
          <p:nvPr/>
        </p:nvSpPr>
        <p:spPr bwMode="auto">
          <a:xfrm flipH="1">
            <a:off x="4872038" y="4335463"/>
            <a:ext cx="501650" cy="869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 flipH="1" flipV="1">
            <a:off x="5233988" y="4090988"/>
            <a:ext cx="139700" cy="244475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78"/>
          <p:cNvSpPr>
            <a:spLocks noChangeShapeType="1"/>
          </p:cNvSpPr>
          <p:nvPr/>
        </p:nvSpPr>
        <p:spPr bwMode="auto">
          <a:xfrm flipH="1">
            <a:off x="4589463" y="4090988"/>
            <a:ext cx="644525" cy="1114425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>
            <a:off x="4589463" y="5205413"/>
            <a:ext cx="2825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80"/>
          <p:cNvSpPr>
            <a:spLocks noChangeShapeType="1"/>
          </p:cNvSpPr>
          <p:nvPr/>
        </p:nvSpPr>
        <p:spPr bwMode="auto">
          <a:xfrm>
            <a:off x="3394075" y="4335463"/>
            <a:ext cx="501650" cy="869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 flipV="1">
            <a:off x="3394075" y="4090988"/>
            <a:ext cx="141288" cy="244475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82"/>
          <p:cNvSpPr>
            <a:spLocks noChangeShapeType="1"/>
          </p:cNvSpPr>
          <p:nvPr/>
        </p:nvSpPr>
        <p:spPr bwMode="auto">
          <a:xfrm>
            <a:off x="3535363" y="4090988"/>
            <a:ext cx="642938" cy="1114425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 flipH="1">
            <a:off x="3895725" y="5205413"/>
            <a:ext cx="2825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>
            <a:off x="5373688" y="4090988"/>
            <a:ext cx="0" cy="244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85"/>
          <p:cNvSpPr>
            <a:spLocks noChangeShapeType="1"/>
          </p:cNvSpPr>
          <p:nvPr/>
        </p:nvSpPr>
        <p:spPr bwMode="auto">
          <a:xfrm>
            <a:off x="3394075" y="4090988"/>
            <a:ext cx="0" cy="244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86"/>
          <p:cNvSpPr>
            <a:spLocks noChangeShapeType="1"/>
          </p:cNvSpPr>
          <p:nvPr/>
        </p:nvSpPr>
        <p:spPr bwMode="auto">
          <a:xfrm flipH="1">
            <a:off x="5233988" y="4090988"/>
            <a:ext cx="1397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87"/>
          <p:cNvSpPr>
            <a:spLocks noChangeShapeType="1"/>
          </p:cNvSpPr>
          <p:nvPr/>
        </p:nvSpPr>
        <p:spPr bwMode="auto">
          <a:xfrm flipH="1">
            <a:off x="4872038" y="5205413"/>
            <a:ext cx="5016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>
            <a:off x="3394075" y="4090988"/>
            <a:ext cx="1412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89"/>
          <p:cNvSpPr>
            <a:spLocks noChangeShapeType="1"/>
          </p:cNvSpPr>
          <p:nvPr/>
        </p:nvSpPr>
        <p:spPr bwMode="auto">
          <a:xfrm>
            <a:off x="3394075" y="5205413"/>
            <a:ext cx="5016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383088" y="3595688"/>
            <a:ext cx="0" cy="2478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6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0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00"/>
                            </p:stCondLst>
                            <p:childTnLst>
                              <p:par>
                                <p:cTn id="1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000"/>
                            </p:stCondLst>
                            <p:childTnLst>
                              <p:par>
                                <p:cTn id="1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9000"/>
                            </p:stCondLst>
                            <p:childTnLst>
                              <p:par>
                                <p:cTn id="1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"/>
                            </p:stCondLst>
                            <p:childTnLst>
                              <p:par>
                                <p:cTn id="2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0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40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000"/>
                            </p:stCondLst>
                            <p:childTnLst>
                              <p:par>
                                <p:cTn id="2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000"/>
                            </p:stCondLst>
                            <p:childTnLst>
                              <p:par>
                                <p:cTn id="2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000"/>
                            </p:stCondLst>
                            <p:childTnLst>
                              <p:par>
                                <p:cTn id="2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000"/>
                            </p:stCondLst>
                            <p:childTnLst>
                              <p:par>
                                <p:cTn id="3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2000"/>
                            </p:stCondLst>
                            <p:childTnLst>
                              <p:par>
                                <p:cTn id="3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000"/>
                            </p:stCondLst>
                            <p:childTnLst>
                              <p:par>
                                <p:cTn id="3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000"/>
                            </p:stCondLst>
                            <p:childTnLst>
                              <p:par>
                                <p:cTn id="3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461" y="127416"/>
            <a:ext cx="10515600" cy="1319357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) </a:t>
            </a:r>
            <a:r>
              <a:rPr lang="en-US" dirty="0"/>
              <a:t>Draw the given views of assigned form and complete the intersection.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11" y="920750"/>
            <a:ext cx="5727699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3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29" y="218940"/>
            <a:ext cx="40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Visualization of the solids: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71" y="1539570"/>
            <a:ext cx="3886742" cy="4363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40" y="1381247"/>
            <a:ext cx="4274460" cy="4274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290" y="274203"/>
            <a:ext cx="2380263" cy="3116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52" y="3618163"/>
            <a:ext cx="2212717" cy="30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3422650" y="1325563"/>
            <a:ext cx="19224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3422650" y="3671888"/>
            <a:ext cx="60769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3422650" y="3981450"/>
            <a:ext cx="60769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3422650" y="4289425"/>
            <a:ext cx="34067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3422650" y="5030788"/>
            <a:ext cx="27209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603750" y="1325563"/>
            <a:ext cx="0" cy="4822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3863975" y="4289425"/>
            <a:ext cx="1479550" cy="1481138"/>
          </a:xfrm>
          <a:custGeom>
            <a:avLst/>
            <a:gdLst>
              <a:gd name="T0" fmla="*/ 1864 w 1865"/>
              <a:gd name="T1" fmla="*/ 878 h 1867"/>
              <a:gd name="T2" fmla="*/ 1850 w 1865"/>
              <a:gd name="T3" fmla="*/ 768 h 1867"/>
              <a:gd name="T4" fmla="*/ 1824 w 1865"/>
              <a:gd name="T5" fmla="*/ 661 h 1867"/>
              <a:gd name="T6" fmla="*/ 1786 w 1865"/>
              <a:gd name="T7" fmla="*/ 557 h 1867"/>
              <a:gd name="T8" fmla="*/ 1735 w 1865"/>
              <a:gd name="T9" fmla="*/ 458 h 1867"/>
              <a:gd name="T10" fmla="*/ 1673 w 1865"/>
              <a:gd name="T11" fmla="*/ 367 h 1867"/>
              <a:gd name="T12" fmla="*/ 1602 w 1865"/>
              <a:gd name="T13" fmla="*/ 284 h 1867"/>
              <a:gd name="T14" fmla="*/ 1520 w 1865"/>
              <a:gd name="T15" fmla="*/ 208 h 1867"/>
              <a:gd name="T16" fmla="*/ 1430 w 1865"/>
              <a:gd name="T17" fmla="*/ 144 h 1867"/>
              <a:gd name="T18" fmla="*/ 1334 w 1865"/>
              <a:gd name="T19" fmla="*/ 91 h 1867"/>
              <a:gd name="T20" fmla="*/ 1231 w 1865"/>
              <a:gd name="T21" fmla="*/ 49 h 1867"/>
              <a:gd name="T22" fmla="*/ 1124 w 1865"/>
              <a:gd name="T23" fmla="*/ 19 h 1867"/>
              <a:gd name="T24" fmla="*/ 1016 w 1865"/>
              <a:gd name="T25" fmla="*/ 4 h 1867"/>
              <a:gd name="T26" fmla="*/ 905 w 1865"/>
              <a:gd name="T27" fmla="*/ 0 h 1867"/>
              <a:gd name="T28" fmla="*/ 795 w 1865"/>
              <a:gd name="T29" fmla="*/ 10 h 1867"/>
              <a:gd name="T30" fmla="*/ 687 w 1865"/>
              <a:gd name="T31" fmla="*/ 33 h 1867"/>
              <a:gd name="T32" fmla="*/ 583 w 1865"/>
              <a:gd name="T33" fmla="*/ 68 h 1867"/>
              <a:gd name="T34" fmla="*/ 482 w 1865"/>
              <a:gd name="T35" fmla="*/ 116 h 1867"/>
              <a:gd name="T36" fmla="*/ 389 w 1865"/>
              <a:gd name="T37" fmla="*/ 175 h 1867"/>
              <a:gd name="T38" fmla="*/ 303 w 1865"/>
              <a:gd name="T39" fmla="*/ 244 h 1867"/>
              <a:gd name="T40" fmla="*/ 226 w 1865"/>
              <a:gd name="T41" fmla="*/ 323 h 1867"/>
              <a:gd name="T42" fmla="*/ 159 w 1865"/>
              <a:gd name="T43" fmla="*/ 412 h 1867"/>
              <a:gd name="T44" fmla="*/ 103 w 1865"/>
              <a:gd name="T45" fmla="*/ 507 h 1867"/>
              <a:gd name="T46" fmla="*/ 58 w 1865"/>
              <a:gd name="T47" fmla="*/ 608 h 1867"/>
              <a:gd name="T48" fmla="*/ 27 w 1865"/>
              <a:gd name="T49" fmla="*/ 714 h 1867"/>
              <a:gd name="T50" fmla="*/ 7 w 1865"/>
              <a:gd name="T51" fmla="*/ 822 h 1867"/>
              <a:gd name="T52" fmla="*/ 0 w 1865"/>
              <a:gd name="T53" fmla="*/ 933 h 1867"/>
              <a:gd name="T54" fmla="*/ 7 w 1865"/>
              <a:gd name="T55" fmla="*/ 1044 h 1867"/>
              <a:gd name="T56" fmla="*/ 27 w 1865"/>
              <a:gd name="T57" fmla="*/ 1152 h 1867"/>
              <a:gd name="T58" fmla="*/ 58 w 1865"/>
              <a:gd name="T59" fmla="*/ 1258 h 1867"/>
              <a:gd name="T60" fmla="*/ 103 w 1865"/>
              <a:gd name="T61" fmla="*/ 1360 h 1867"/>
              <a:gd name="T62" fmla="*/ 159 w 1865"/>
              <a:gd name="T63" fmla="*/ 1455 h 1867"/>
              <a:gd name="T64" fmla="*/ 226 w 1865"/>
              <a:gd name="T65" fmla="*/ 1543 h 1867"/>
              <a:gd name="T66" fmla="*/ 303 w 1865"/>
              <a:gd name="T67" fmla="*/ 1622 h 1867"/>
              <a:gd name="T68" fmla="*/ 389 w 1865"/>
              <a:gd name="T69" fmla="*/ 1691 h 1867"/>
              <a:gd name="T70" fmla="*/ 482 w 1865"/>
              <a:gd name="T71" fmla="*/ 1750 h 1867"/>
              <a:gd name="T72" fmla="*/ 583 w 1865"/>
              <a:gd name="T73" fmla="*/ 1798 h 1867"/>
              <a:gd name="T74" fmla="*/ 687 w 1865"/>
              <a:gd name="T75" fmla="*/ 1834 h 1867"/>
              <a:gd name="T76" fmla="*/ 795 w 1865"/>
              <a:gd name="T77" fmla="*/ 1856 h 1867"/>
              <a:gd name="T78" fmla="*/ 905 w 1865"/>
              <a:gd name="T79" fmla="*/ 1867 h 1867"/>
              <a:gd name="T80" fmla="*/ 1016 w 1865"/>
              <a:gd name="T81" fmla="*/ 1863 h 1867"/>
              <a:gd name="T82" fmla="*/ 1124 w 1865"/>
              <a:gd name="T83" fmla="*/ 1847 h 1867"/>
              <a:gd name="T84" fmla="*/ 1231 w 1865"/>
              <a:gd name="T85" fmla="*/ 1818 h 1867"/>
              <a:gd name="T86" fmla="*/ 1334 w 1865"/>
              <a:gd name="T87" fmla="*/ 1776 h 1867"/>
              <a:gd name="T88" fmla="*/ 1430 w 1865"/>
              <a:gd name="T89" fmla="*/ 1723 h 1867"/>
              <a:gd name="T90" fmla="*/ 1520 w 1865"/>
              <a:gd name="T91" fmla="*/ 1658 h 1867"/>
              <a:gd name="T92" fmla="*/ 1602 w 1865"/>
              <a:gd name="T93" fmla="*/ 1583 h 1867"/>
              <a:gd name="T94" fmla="*/ 1673 w 1865"/>
              <a:gd name="T95" fmla="*/ 1500 h 1867"/>
              <a:gd name="T96" fmla="*/ 1735 w 1865"/>
              <a:gd name="T97" fmla="*/ 1408 h 1867"/>
              <a:gd name="T98" fmla="*/ 1786 w 1865"/>
              <a:gd name="T99" fmla="*/ 1309 h 1867"/>
              <a:gd name="T100" fmla="*/ 1824 w 1865"/>
              <a:gd name="T101" fmla="*/ 1205 h 1867"/>
              <a:gd name="T102" fmla="*/ 1850 w 1865"/>
              <a:gd name="T103" fmla="*/ 1098 h 1867"/>
              <a:gd name="T104" fmla="*/ 1864 w 1865"/>
              <a:gd name="T105" fmla="*/ 989 h 1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65" h="1867">
                <a:moveTo>
                  <a:pt x="1865" y="933"/>
                </a:moveTo>
                <a:lnTo>
                  <a:pt x="1864" y="878"/>
                </a:lnTo>
                <a:lnTo>
                  <a:pt x="1858" y="822"/>
                </a:lnTo>
                <a:lnTo>
                  <a:pt x="1850" y="768"/>
                </a:lnTo>
                <a:lnTo>
                  <a:pt x="1838" y="714"/>
                </a:lnTo>
                <a:lnTo>
                  <a:pt x="1824" y="661"/>
                </a:lnTo>
                <a:lnTo>
                  <a:pt x="1807" y="608"/>
                </a:lnTo>
                <a:lnTo>
                  <a:pt x="1786" y="557"/>
                </a:lnTo>
                <a:lnTo>
                  <a:pt x="1762" y="507"/>
                </a:lnTo>
                <a:lnTo>
                  <a:pt x="1735" y="458"/>
                </a:lnTo>
                <a:lnTo>
                  <a:pt x="1706" y="412"/>
                </a:lnTo>
                <a:lnTo>
                  <a:pt x="1673" y="367"/>
                </a:lnTo>
                <a:lnTo>
                  <a:pt x="1639" y="323"/>
                </a:lnTo>
                <a:lnTo>
                  <a:pt x="1602" y="284"/>
                </a:lnTo>
                <a:lnTo>
                  <a:pt x="1562" y="244"/>
                </a:lnTo>
                <a:lnTo>
                  <a:pt x="1520" y="208"/>
                </a:lnTo>
                <a:lnTo>
                  <a:pt x="1477" y="175"/>
                </a:lnTo>
                <a:lnTo>
                  <a:pt x="1430" y="144"/>
                </a:lnTo>
                <a:lnTo>
                  <a:pt x="1383" y="116"/>
                </a:lnTo>
                <a:lnTo>
                  <a:pt x="1334" y="91"/>
                </a:lnTo>
                <a:lnTo>
                  <a:pt x="1283" y="68"/>
                </a:lnTo>
                <a:lnTo>
                  <a:pt x="1231" y="49"/>
                </a:lnTo>
                <a:lnTo>
                  <a:pt x="1178" y="33"/>
                </a:lnTo>
                <a:lnTo>
                  <a:pt x="1124" y="19"/>
                </a:lnTo>
                <a:lnTo>
                  <a:pt x="1070" y="10"/>
                </a:lnTo>
                <a:lnTo>
                  <a:pt x="1016" y="4"/>
                </a:lnTo>
                <a:lnTo>
                  <a:pt x="960" y="0"/>
                </a:lnTo>
                <a:lnTo>
                  <a:pt x="905" y="0"/>
                </a:lnTo>
                <a:lnTo>
                  <a:pt x="849" y="4"/>
                </a:lnTo>
                <a:lnTo>
                  <a:pt x="795" y="10"/>
                </a:lnTo>
                <a:lnTo>
                  <a:pt x="741" y="19"/>
                </a:lnTo>
                <a:lnTo>
                  <a:pt x="687" y="33"/>
                </a:lnTo>
                <a:lnTo>
                  <a:pt x="634" y="49"/>
                </a:lnTo>
                <a:lnTo>
                  <a:pt x="583" y="68"/>
                </a:lnTo>
                <a:lnTo>
                  <a:pt x="531" y="91"/>
                </a:lnTo>
                <a:lnTo>
                  <a:pt x="482" y="116"/>
                </a:lnTo>
                <a:lnTo>
                  <a:pt x="435" y="144"/>
                </a:lnTo>
                <a:lnTo>
                  <a:pt x="389" y="175"/>
                </a:lnTo>
                <a:lnTo>
                  <a:pt x="345" y="208"/>
                </a:lnTo>
                <a:lnTo>
                  <a:pt x="303" y="244"/>
                </a:lnTo>
                <a:lnTo>
                  <a:pt x="263" y="284"/>
                </a:lnTo>
                <a:lnTo>
                  <a:pt x="226" y="323"/>
                </a:lnTo>
                <a:lnTo>
                  <a:pt x="192" y="367"/>
                </a:lnTo>
                <a:lnTo>
                  <a:pt x="159" y="412"/>
                </a:lnTo>
                <a:lnTo>
                  <a:pt x="130" y="458"/>
                </a:lnTo>
                <a:lnTo>
                  <a:pt x="103" y="507"/>
                </a:lnTo>
                <a:lnTo>
                  <a:pt x="80" y="557"/>
                </a:lnTo>
                <a:lnTo>
                  <a:pt x="58" y="608"/>
                </a:lnTo>
                <a:lnTo>
                  <a:pt x="41" y="661"/>
                </a:lnTo>
                <a:lnTo>
                  <a:pt x="27" y="714"/>
                </a:lnTo>
                <a:lnTo>
                  <a:pt x="15" y="768"/>
                </a:lnTo>
                <a:lnTo>
                  <a:pt x="7" y="822"/>
                </a:lnTo>
                <a:lnTo>
                  <a:pt x="2" y="878"/>
                </a:lnTo>
                <a:lnTo>
                  <a:pt x="0" y="933"/>
                </a:lnTo>
                <a:lnTo>
                  <a:pt x="2" y="989"/>
                </a:lnTo>
                <a:lnTo>
                  <a:pt x="7" y="1044"/>
                </a:lnTo>
                <a:lnTo>
                  <a:pt x="15" y="1098"/>
                </a:lnTo>
                <a:lnTo>
                  <a:pt x="27" y="1152"/>
                </a:lnTo>
                <a:lnTo>
                  <a:pt x="41" y="1205"/>
                </a:lnTo>
                <a:lnTo>
                  <a:pt x="58" y="1258"/>
                </a:lnTo>
                <a:lnTo>
                  <a:pt x="80" y="1309"/>
                </a:lnTo>
                <a:lnTo>
                  <a:pt x="103" y="1360"/>
                </a:lnTo>
                <a:lnTo>
                  <a:pt x="130" y="1408"/>
                </a:lnTo>
                <a:lnTo>
                  <a:pt x="159" y="1455"/>
                </a:lnTo>
                <a:lnTo>
                  <a:pt x="192" y="1500"/>
                </a:lnTo>
                <a:lnTo>
                  <a:pt x="226" y="1543"/>
                </a:lnTo>
                <a:lnTo>
                  <a:pt x="263" y="1583"/>
                </a:lnTo>
                <a:lnTo>
                  <a:pt x="303" y="1622"/>
                </a:lnTo>
                <a:lnTo>
                  <a:pt x="345" y="1658"/>
                </a:lnTo>
                <a:lnTo>
                  <a:pt x="389" y="1691"/>
                </a:lnTo>
                <a:lnTo>
                  <a:pt x="435" y="1723"/>
                </a:lnTo>
                <a:lnTo>
                  <a:pt x="482" y="1750"/>
                </a:lnTo>
                <a:lnTo>
                  <a:pt x="531" y="1776"/>
                </a:lnTo>
                <a:lnTo>
                  <a:pt x="583" y="1798"/>
                </a:lnTo>
                <a:lnTo>
                  <a:pt x="634" y="1818"/>
                </a:lnTo>
                <a:lnTo>
                  <a:pt x="687" y="1834"/>
                </a:lnTo>
                <a:lnTo>
                  <a:pt x="741" y="1847"/>
                </a:lnTo>
                <a:lnTo>
                  <a:pt x="795" y="1856"/>
                </a:lnTo>
                <a:lnTo>
                  <a:pt x="849" y="1863"/>
                </a:lnTo>
                <a:lnTo>
                  <a:pt x="905" y="1867"/>
                </a:lnTo>
                <a:lnTo>
                  <a:pt x="960" y="1867"/>
                </a:lnTo>
                <a:lnTo>
                  <a:pt x="1016" y="1863"/>
                </a:lnTo>
                <a:lnTo>
                  <a:pt x="1070" y="1856"/>
                </a:lnTo>
                <a:lnTo>
                  <a:pt x="1124" y="1847"/>
                </a:lnTo>
                <a:lnTo>
                  <a:pt x="1178" y="1834"/>
                </a:lnTo>
                <a:lnTo>
                  <a:pt x="1231" y="1818"/>
                </a:lnTo>
                <a:lnTo>
                  <a:pt x="1283" y="1798"/>
                </a:lnTo>
                <a:lnTo>
                  <a:pt x="1334" y="1776"/>
                </a:lnTo>
                <a:lnTo>
                  <a:pt x="1383" y="1750"/>
                </a:lnTo>
                <a:lnTo>
                  <a:pt x="1430" y="1723"/>
                </a:lnTo>
                <a:lnTo>
                  <a:pt x="1477" y="1691"/>
                </a:lnTo>
                <a:lnTo>
                  <a:pt x="1520" y="1658"/>
                </a:lnTo>
                <a:lnTo>
                  <a:pt x="1562" y="1622"/>
                </a:lnTo>
                <a:lnTo>
                  <a:pt x="1602" y="1583"/>
                </a:lnTo>
                <a:lnTo>
                  <a:pt x="1639" y="1543"/>
                </a:lnTo>
                <a:lnTo>
                  <a:pt x="1673" y="1500"/>
                </a:lnTo>
                <a:lnTo>
                  <a:pt x="1706" y="1455"/>
                </a:lnTo>
                <a:lnTo>
                  <a:pt x="1735" y="1408"/>
                </a:lnTo>
                <a:lnTo>
                  <a:pt x="1762" y="1360"/>
                </a:lnTo>
                <a:lnTo>
                  <a:pt x="1786" y="1309"/>
                </a:lnTo>
                <a:lnTo>
                  <a:pt x="1807" y="1258"/>
                </a:lnTo>
                <a:lnTo>
                  <a:pt x="1824" y="1205"/>
                </a:lnTo>
                <a:lnTo>
                  <a:pt x="1838" y="1152"/>
                </a:lnTo>
                <a:lnTo>
                  <a:pt x="1850" y="1098"/>
                </a:lnTo>
                <a:lnTo>
                  <a:pt x="1858" y="1044"/>
                </a:lnTo>
                <a:lnTo>
                  <a:pt x="1864" y="989"/>
                </a:lnTo>
                <a:lnTo>
                  <a:pt x="1865" y="933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3863975" y="1325563"/>
            <a:ext cx="0" cy="3705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5345113" y="1325563"/>
            <a:ext cx="0" cy="3705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4335463" y="3178175"/>
            <a:ext cx="6064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4603750" y="127000"/>
            <a:ext cx="3048000" cy="30511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5040313" y="1462088"/>
            <a:ext cx="2149475" cy="21526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4167188" y="588963"/>
            <a:ext cx="2149475" cy="21526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5345113" y="2130425"/>
            <a:ext cx="1176338" cy="1179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 flipV="1">
            <a:off x="5649913" y="1258888"/>
            <a:ext cx="871538" cy="871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5345113" y="1258888"/>
            <a:ext cx="304800" cy="3048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V="1">
            <a:off x="5345113" y="1325563"/>
            <a:ext cx="0" cy="238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>
            <a:off x="3863975" y="1325563"/>
            <a:ext cx="14811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3863975" y="1325563"/>
            <a:ext cx="0" cy="2346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3863975" y="3671888"/>
            <a:ext cx="14811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5345113" y="3309938"/>
            <a:ext cx="0" cy="361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6521450" y="2130425"/>
            <a:ext cx="0" cy="3884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6829425" y="2587625"/>
            <a:ext cx="0" cy="34274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6829425" y="3981450"/>
            <a:ext cx="1930400" cy="1930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6829425" y="2587625"/>
            <a:ext cx="22082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6829425" y="1039813"/>
            <a:ext cx="1546225" cy="15478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6143625" y="5030788"/>
            <a:ext cx="17351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V="1">
            <a:off x="7878763" y="2587625"/>
            <a:ext cx="0" cy="2443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7570788" y="1844675"/>
            <a:ext cx="306388" cy="742950"/>
          </a:xfrm>
          <a:custGeom>
            <a:avLst/>
            <a:gdLst>
              <a:gd name="T0" fmla="*/ 387 w 387"/>
              <a:gd name="T1" fmla="*/ 934 h 934"/>
              <a:gd name="T2" fmla="*/ 385 w 387"/>
              <a:gd name="T3" fmla="*/ 866 h 934"/>
              <a:gd name="T4" fmla="*/ 380 w 387"/>
              <a:gd name="T5" fmla="*/ 796 h 934"/>
              <a:gd name="T6" fmla="*/ 371 w 387"/>
              <a:gd name="T7" fmla="*/ 727 h 934"/>
              <a:gd name="T8" fmla="*/ 358 w 387"/>
              <a:gd name="T9" fmla="*/ 660 h 934"/>
              <a:gd name="T10" fmla="*/ 342 w 387"/>
              <a:gd name="T11" fmla="*/ 592 h 934"/>
              <a:gd name="T12" fmla="*/ 322 w 387"/>
              <a:gd name="T13" fmla="*/ 526 h 934"/>
              <a:gd name="T14" fmla="*/ 300 w 387"/>
              <a:gd name="T15" fmla="*/ 460 h 934"/>
              <a:gd name="T16" fmla="*/ 273 w 387"/>
              <a:gd name="T17" fmla="*/ 397 h 934"/>
              <a:gd name="T18" fmla="*/ 243 w 387"/>
              <a:gd name="T19" fmla="*/ 335 h 934"/>
              <a:gd name="T20" fmla="*/ 210 w 387"/>
              <a:gd name="T21" fmla="*/ 273 h 934"/>
              <a:gd name="T22" fmla="*/ 174 w 387"/>
              <a:gd name="T23" fmla="*/ 215 h 934"/>
              <a:gd name="T24" fmla="*/ 135 w 387"/>
              <a:gd name="T25" fmla="*/ 158 h 934"/>
              <a:gd name="T26" fmla="*/ 92 w 387"/>
              <a:gd name="T27" fmla="*/ 103 h 934"/>
              <a:gd name="T28" fmla="*/ 47 w 387"/>
              <a:gd name="T29" fmla="*/ 50 h 934"/>
              <a:gd name="T30" fmla="*/ 0 w 387"/>
              <a:gd name="T31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87" h="934">
                <a:moveTo>
                  <a:pt x="387" y="934"/>
                </a:moveTo>
                <a:lnTo>
                  <a:pt x="385" y="866"/>
                </a:lnTo>
                <a:lnTo>
                  <a:pt x="380" y="796"/>
                </a:lnTo>
                <a:lnTo>
                  <a:pt x="371" y="727"/>
                </a:lnTo>
                <a:lnTo>
                  <a:pt x="358" y="660"/>
                </a:lnTo>
                <a:lnTo>
                  <a:pt x="342" y="592"/>
                </a:lnTo>
                <a:lnTo>
                  <a:pt x="322" y="526"/>
                </a:lnTo>
                <a:lnTo>
                  <a:pt x="300" y="460"/>
                </a:lnTo>
                <a:lnTo>
                  <a:pt x="273" y="397"/>
                </a:lnTo>
                <a:lnTo>
                  <a:pt x="243" y="335"/>
                </a:lnTo>
                <a:lnTo>
                  <a:pt x="210" y="273"/>
                </a:lnTo>
                <a:lnTo>
                  <a:pt x="174" y="215"/>
                </a:lnTo>
                <a:lnTo>
                  <a:pt x="135" y="158"/>
                </a:lnTo>
                <a:lnTo>
                  <a:pt x="92" y="103"/>
                </a:lnTo>
                <a:lnTo>
                  <a:pt x="47" y="5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H="1" flipV="1">
            <a:off x="6316663" y="588963"/>
            <a:ext cx="1255713" cy="12557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5"/>
          <p:cNvSpPr>
            <a:spLocks/>
          </p:cNvSpPr>
          <p:nvPr/>
        </p:nvSpPr>
        <p:spPr bwMode="auto">
          <a:xfrm>
            <a:off x="6137275" y="407988"/>
            <a:ext cx="1231900" cy="1235075"/>
          </a:xfrm>
          <a:custGeom>
            <a:avLst/>
            <a:gdLst>
              <a:gd name="T0" fmla="*/ 1552 w 1553"/>
              <a:gd name="T1" fmla="*/ 728 h 1556"/>
              <a:gd name="T2" fmla="*/ 1539 w 1553"/>
              <a:gd name="T3" fmla="*/ 627 h 1556"/>
              <a:gd name="T4" fmla="*/ 1512 w 1553"/>
              <a:gd name="T5" fmla="*/ 531 h 1556"/>
              <a:gd name="T6" fmla="*/ 1475 w 1553"/>
              <a:gd name="T7" fmla="*/ 437 h 1556"/>
              <a:gd name="T8" fmla="*/ 1425 w 1553"/>
              <a:gd name="T9" fmla="*/ 350 h 1556"/>
              <a:gd name="T10" fmla="*/ 1364 w 1553"/>
              <a:gd name="T11" fmla="*/ 270 h 1556"/>
              <a:gd name="T12" fmla="*/ 1294 w 1553"/>
              <a:gd name="T13" fmla="*/ 198 h 1556"/>
              <a:gd name="T14" fmla="*/ 1215 w 1553"/>
              <a:gd name="T15" fmla="*/ 136 h 1556"/>
              <a:gd name="T16" fmla="*/ 1128 w 1553"/>
              <a:gd name="T17" fmla="*/ 85 h 1556"/>
              <a:gd name="T18" fmla="*/ 1036 w 1553"/>
              <a:gd name="T19" fmla="*/ 45 h 1556"/>
              <a:gd name="T20" fmla="*/ 939 w 1553"/>
              <a:gd name="T21" fmla="*/ 17 h 1556"/>
              <a:gd name="T22" fmla="*/ 840 w 1553"/>
              <a:gd name="T23" fmla="*/ 3 h 1556"/>
              <a:gd name="T24" fmla="*/ 739 w 1553"/>
              <a:gd name="T25" fmla="*/ 2 h 1556"/>
              <a:gd name="T26" fmla="*/ 640 w 1553"/>
              <a:gd name="T27" fmla="*/ 12 h 1556"/>
              <a:gd name="T28" fmla="*/ 542 w 1553"/>
              <a:gd name="T29" fmla="*/ 37 h 1556"/>
              <a:gd name="T30" fmla="*/ 448 w 1553"/>
              <a:gd name="T31" fmla="*/ 73 h 1556"/>
              <a:gd name="T32" fmla="*/ 360 w 1553"/>
              <a:gd name="T33" fmla="*/ 122 h 1556"/>
              <a:gd name="T34" fmla="*/ 279 w 1553"/>
              <a:gd name="T35" fmla="*/ 181 h 1556"/>
              <a:gd name="T36" fmla="*/ 206 w 1553"/>
              <a:gd name="T37" fmla="*/ 251 h 1556"/>
              <a:gd name="T38" fmla="*/ 143 w 1553"/>
              <a:gd name="T39" fmla="*/ 329 h 1556"/>
              <a:gd name="T40" fmla="*/ 90 w 1553"/>
              <a:gd name="T41" fmla="*/ 415 h 1556"/>
              <a:gd name="T42" fmla="*/ 49 w 1553"/>
              <a:gd name="T43" fmla="*/ 507 h 1556"/>
              <a:gd name="T44" fmla="*/ 20 w 1553"/>
              <a:gd name="T45" fmla="*/ 604 h 1556"/>
              <a:gd name="T46" fmla="*/ 4 w 1553"/>
              <a:gd name="T47" fmla="*/ 703 h 1556"/>
              <a:gd name="T48" fmla="*/ 0 w 1553"/>
              <a:gd name="T49" fmla="*/ 803 h 1556"/>
              <a:gd name="T50" fmla="*/ 11 w 1553"/>
              <a:gd name="T51" fmla="*/ 903 h 1556"/>
              <a:gd name="T52" fmla="*/ 33 w 1553"/>
              <a:gd name="T53" fmla="*/ 1001 h 1556"/>
              <a:gd name="T54" fmla="*/ 68 w 1553"/>
              <a:gd name="T55" fmla="*/ 1096 h 1556"/>
              <a:gd name="T56" fmla="*/ 115 w 1553"/>
              <a:gd name="T57" fmla="*/ 1185 h 1556"/>
              <a:gd name="T58" fmla="*/ 173 w 1553"/>
              <a:gd name="T59" fmla="*/ 1267 h 1556"/>
              <a:gd name="T60" fmla="*/ 241 w 1553"/>
              <a:gd name="T61" fmla="*/ 1340 h 1556"/>
              <a:gd name="T62" fmla="*/ 319 w 1553"/>
              <a:gd name="T63" fmla="*/ 1405 h 1556"/>
              <a:gd name="T64" fmla="*/ 403 w 1553"/>
              <a:gd name="T65" fmla="*/ 1459 h 1556"/>
              <a:gd name="T66" fmla="*/ 494 w 1553"/>
              <a:gd name="T67" fmla="*/ 1503 h 1556"/>
              <a:gd name="T68" fmla="*/ 591 w 1553"/>
              <a:gd name="T69" fmla="*/ 1533 h 1556"/>
              <a:gd name="T70" fmla="*/ 688 w 1553"/>
              <a:gd name="T71" fmla="*/ 1550 h 1556"/>
              <a:gd name="T72" fmla="*/ 790 w 1553"/>
              <a:gd name="T73" fmla="*/ 1556 h 1556"/>
              <a:gd name="T74" fmla="*/ 889 w 1553"/>
              <a:gd name="T75" fmla="*/ 1548 h 1556"/>
              <a:gd name="T76" fmla="*/ 988 w 1553"/>
              <a:gd name="T77" fmla="*/ 1527 h 1556"/>
              <a:gd name="T78" fmla="*/ 1083 w 1553"/>
              <a:gd name="T79" fmla="*/ 1492 h 1556"/>
              <a:gd name="T80" fmla="*/ 1172 w 1553"/>
              <a:gd name="T81" fmla="*/ 1447 h 1556"/>
              <a:gd name="T82" fmla="*/ 1255 w 1553"/>
              <a:gd name="T83" fmla="*/ 1391 h 1556"/>
              <a:gd name="T84" fmla="*/ 1330 w 1553"/>
              <a:gd name="T85" fmla="*/ 1323 h 1556"/>
              <a:gd name="T86" fmla="*/ 1396 w 1553"/>
              <a:gd name="T87" fmla="*/ 1247 h 1556"/>
              <a:gd name="T88" fmla="*/ 1452 w 1553"/>
              <a:gd name="T89" fmla="*/ 1164 h 1556"/>
              <a:gd name="T90" fmla="*/ 1495 w 1553"/>
              <a:gd name="T91" fmla="*/ 1072 h 1556"/>
              <a:gd name="T92" fmla="*/ 1527 w 1553"/>
              <a:gd name="T93" fmla="*/ 977 h 1556"/>
              <a:gd name="T94" fmla="*/ 1547 w 1553"/>
              <a:gd name="T95" fmla="*/ 878 h 1556"/>
              <a:gd name="T96" fmla="*/ 1553 w 1553"/>
              <a:gd name="T97" fmla="*/ 778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53" h="1556">
                <a:moveTo>
                  <a:pt x="1553" y="778"/>
                </a:moveTo>
                <a:lnTo>
                  <a:pt x="1552" y="728"/>
                </a:lnTo>
                <a:lnTo>
                  <a:pt x="1547" y="678"/>
                </a:lnTo>
                <a:lnTo>
                  <a:pt x="1539" y="627"/>
                </a:lnTo>
                <a:lnTo>
                  <a:pt x="1527" y="579"/>
                </a:lnTo>
                <a:lnTo>
                  <a:pt x="1512" y="531"/>
                </a:lnTo>
                <a:lnTo>
                  <a:pt x="1495" y="484"/>
                </a:lnTo>
                <a:lnTo>
                  <a:pt x="1475" y="437"/>
                </a:lnTo>
                <a:lnTo>
                  <a:pt x="1452" y="392"/>
                </a:lnTo>
                <a:lnTo>
                  <a:pt x="1425" y="350"/>
                </a:lnTo>
                <a:lnTo>
                  <a:pt x="1396" y="309"/>
                </a:lnTo>
                <a:lnTo>
                  <a:pt x="1364" y="270"/>
                </a:lnTo>
                <a:lnTo>
                  <a:pt x="1330" y="233"/>
                </a:lnTo>
                <a:lnTo>
                  <a:pt x="1294" y="198"/>
                </a:lnTo>
                <a:lnTo>
                  <a:pt x="1255" y="165"/>
                </a:lnTo>
                <a:lnTo>
                  <a:pt x="1215" y="136"/>
                </a:lnTo>
                <a:lnTo>
                  <a:pt x="1172" y="109"/>
                </a:lnTo>
                <a:lnTo>
                  <a:pt x="1128" y="85"/>
                </a:lnTo>
                <a:lnTo>
                  <a:pt x="1083" y="64"/>
                </a:lnTo>
                <a:lnTo>
                  <a:pt x="1036" y="45"/>
                </a:lnTo>
                <a:lnTo>
                  <a:pt x="988" y="29"/>
                </a:lnTo>
                <a:lnTo>
                  <a:pt x="939" y="17"/>
                </a:lnTo>
                <a:lnTo>
                  <a:pt x="889" y="8"/>
                </a:lnTo>
                <a:lnTo>
                  <a:pt x="840" y="3"/>
                </a:lnTo>
                <a:lnTo>
                  <a:pt x="790" y="0"/>
                </a:lnTo>
                <a:lnTo>
                  <a:pt x="739" y="2"/>
                </a:lnTo>
                <a:lnTo>
                  <a:pt x="688" y="6"/>
                </a:lnTo>
                <a:lnTo>
                  <a:pt x="640" y="12"/>
                </a:lnTo>
                <a:lnTo>
                  <a:pt x="591" y="23"/>
                </a:lnTo>
                <a:lnTo>
                  <a:pt x="542" y="37"/>
                </a:lnTo>
                <a:lnTo>
                  <a:pt x="494" y="53"/>
                </a:lnTo>
                <a:lnTo>
                  <a:pt x="448" y="73"/>
                </a:lnTo>
                <a:lnTo>
                  <a:pt x="403" y="97"/>
                </a:lnTo>
                <a:lnTo>
                  <a:pt x="360" y="122"/>
                </a:lnTo>
                <a:lnTo>
                  <a:pt x="319" y="151"/>
                </a:lnTo>
                <a:lnTo>
                  <a:pt x="279" y="181"/>
                </a:lnTo>
                <a:lnTo>
                  <a:pt x="241" y="216"/>
                </a:lnTo>
                <a:lnTo>
                  <a:pt x="206" y="251"/>
                </a:lnTo>
                <a:lnTo>
                  <a:pt x="173" y="289"/>
                </a:lnTo>
                <a:lnTo>
                  <a:pt x="143" y="329"/>
                </a:lnTo>
                <a:lnTo>
                  <a:pt x="115" y="371"/>
                </a:lnTo>
                <a:lnTo>
                  <a:pt x="90" y="415"/>
                </a:lnTo>
                <a:lnTo>
                  <a:pt x="68" y="460"/>
                </a:lnTo>
                <a:lnTo>
                  <a:pt x="49" y="507"/>
                </a:lnTo>
                <a:lnTo>
                  <a:pt x="33" y="555"/>
                </a:lnTo>
                <a:lnTo>
                  <a:pt x="20" y="604"/>
                </a:lnTo>
                <a:lnTo>
                  <a:pt x="11" y="653"/>
                </a:lnTo>
                <a:lnTo>
                  <a:pt x="4" y="703"/>
                </a:lnTo>
                <a:lnTo>
                  <a:pt x="0" y="753"/>
                </a:lnTo>
                <a:lnTo>
                  <a:pt x="0" y="803"/>
                </a:lnTo>
                <a:lnTo>
                  <a:pt x="4" y="853"/>
                </a:lnTo>
                <a:lnTo>
                  <a:pt x="11" y="903"/>
                </a:lnTo>
                <a:lnTo>
                  <a:pt x="20" y="952"/>
                </a:lnTo>
                <a:lnTo>
                  <a:pt x="33" y="1001"/>
                </a:lnTo>
                <a:lnTo>
                  <a:pt x="49" y="1049"/>
                </a:lnTo>
                <a:lnTo>
                  <a:pt x="68" y="1096"/>
                </a:lnTo>
                <a:lnTo>
                  <a:pt x="90" y="1141"/>
                </a:lnTo>
                <a:lnTo>
                  <a:pt x="115" y="1185"/>
                </a:lnTo>
                <a:lnTo>
                  <a:pt x="143" y="1227"/>
                </a:lnTo>
                <a:lnTo>
                  <a:pt x="173" y="1267"/>
                </a:lnTo>
                <a:lnTo>
                  <a:pt x="206" y="1305"/>
                </a:lnTo>
                <a:lnTo>
                  <a:pt x="241" y="1340"/>
                </a:lnTo>
                <a:lnTo>
                  <a:pt x="279" y="1375"/>
                </a:lnTo>
                <a:lnTo>
                  <a:pt x="319" y="1405"/>
                </a:lnTo>
                <a:lnTo>
                  <a:pt x="360" y="1434"/>
                </a:lnTo>
                <a:lnTo>
                  <a:pt x="403" y="1459"/>
                </a:lnTo>
                <a:lnTo>
                  <a:pt x="448" y="1483"/>
                </a:lnTo>
                <a:lnTo>
                  <a:pt x="494" y="1503"/>
                </a:lnTo>
                <a:lnTo>
                  <a:pt x="542" y="1519"/>
                </a:lnTo>
                <a:lnTo>
                  <a:pt x="591" y="1533"/>
                </a:lnTo>
                <a:lnTo>
                  <a:pt x="640" y="1544"/>
                </a:lnTo>
                <a:lnTo>
                  <a:pt x="688" y="1550"/>
                </a:lnTo>
                <a:lnTo>
                  <a:pt x="739" y="1554"/>
                </a:lnTo>
                <a:lnTo>
                  <a:pt x="790" y="1556"/>
                </a:lnTo>
                <a:lnTo>
                  <a:pt x="840" y="1553"/>
                </a:lnTo>
                <a:lnTo>
                  <a:pt x="889" y="1548"/>
                </a:lnTo>
                <a:lnTo>
                  <a:pt x="939" y="1539"/>
                </a:lnTo>
                <a:lnTo>
                  <a:pt x="988" y="1527"/>
                </a:lnTo>
                <a:lnTo>
                  <a:pt x="1036" y="1511"/>
                </a:lnTo>
                <a:lnTo>
                  <a:pt x="1083" y="1492"/>
                </a:lnTo>
                <a:lnTo>
                  <a:pt x="1128" y="1471"/>
                </a:lnTo>
                <a:lnTo>
                  <a:pt x="1172" y="1447"/>
                </a:lnTo>
                <a:lnTo>
                  <a:pt x="1215" y="1420"/>
                </a:lnTo>
                <a:lnTo>
                  <a:pt x="1255" y="1391"/>
                </a:lnTo>
                <a:lnTo>
                  <a:pt x="1294" y="1358"/>
                </a:lnTo>
                <a:lnTo>
                  <a:pt x="1330" y="1323"/>
                </a:lnTo>
                <a:lnTo>
                  <a:pt x="1364" y="1286"/>
                </a:lnTo>
                <a:lnTo>
                  <a:pt x="1396" y="1247"/>
                </a:lnTo>
                <a:lnTo>
                  <a:pt x="1425" y="1206"/>
                </a:lnTo>
                <a:lnTo>
                  <a:pt x="1452" y="1164"/>
                </a:lnTo>
                <a:lnTo>
                  <a:pt x="1475" y="1119"/>
                </a:lnTo>
                <a:lnTo>
                  <a:pt x="1495" y="1072"/>
                </a:lnTo>
                <a:lnTo>
                  <a:pt x="1512" y="1025"/>
                </a:lnTo>
                <a:lnTo>
                  <a:pt x="1527" y="977"/>
                </a:lnTo>
                <a:lnTo>
                  <a:pt x="1539" y="929"/>
                </a:lnTo>
                <a:lnTo>
                  <a:pt x="1547" y="878"/>
                </a:lnTo>
                <a:lnTo>
                  <a:pt x="1552" y="828"/>
                </a:lnTo>
                <a:lnTo>
                  <a:pt x="1553" y="778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H="1" flipV="1">
            <a:off x="6594475" y="428625"/>
            <a:ext cx="319088" cy="11938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6594475" y="428625"/>
            <a:ext cx="319088" cy="11938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H="1" flipV="1">
            <a:off x="6157913" y="866775"/>
            <a:ext cx="1192213" cy="319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H="1">
            <a:off x="6157913" y="866775"/>
            <a:ext cx="1192213" cy="319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H="1">
            <a:off x="4603750" y="428625"/>
            <a:ext cx="1990725" cy="19923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H="1">
            <a:off x="4603750" y="428625"/>
            <a:ext cx="2309813" cy="23129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H="1">
            <a:off x="4865688" y="1185863"/>
            <a:ext cx="2484438" cy="24860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>
            <a:off x="4603750" y="866775"/>
            <a:ext cx="2746375" cy="2747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6594475" y="428625"/>
            <a:ext cx="1195388" cy="11969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6913563" y="428625"/>
            <a:ext cx="1035050" cy="1038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6157913" y="866775"/>
            <a:ext cx="1195388" cy="11969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6157913" y="1185863"/>
            <a:ext cx="1035050" cy="10366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7189788" y="588963"/>
            <a:ext cx="817563" cy="8191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6316663" y="1462088"/>
            <a:ext cx="819150" cy="8191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>
            <a:off x="7134225" y="2282825"/>
            <a:ext cx="125413" cy="304800"/>
          </a:xfrm>
          <a:custGeom>
            <a:avLst/>
            <a:gdLst>
              <a:gd name="T0" fmla="*/ 158 w 158"/>
              <a:gd name="T1" fmla="*/ 384 h 384"/>
              <a:gd name="T2" fmla="*/ 157 w 158"/>
              <a:gd name="T3" fmla="*/ 342 h 384"/>
              <a:gd name="T4" fmla="*/ 151 w 158"/>
              <a:gd name="T5" fmla="*/ 300 h 384"/>
              <a:gd name="T6" fmla="*/ 143 w 158"/>
              <a:gd name="T7" fmla="*/ 258 h 384"/>
              <a:gd name="T8" fmla="*/ 132 w 158"/>
              <a:gd name="T9" fmla="*/ 217 h 384"/>
              <a:gd name="T10" fmla="*/ 117 w 158"/>
              <a:gd name="T11" fmla="*/ 176 h 384"/>
              <a:gd name="T12" fmla="*/ 99 w 158"/>
              <a:gd name="T13" fmla="*/ 137 h 384"/>
              <a:gd name="T14" fmla="*/ 77 w 158"/>
              <a:gd name="T15" fmla="*/ 100 h 384"/>
              <a:gd name="T16" fmla="*/ 55 w 158"/>
              <a:gd name="T17" fmla="*/ 65 h 384"/>
              <a:gd name="T18" fmla="*/ 29 w 158"/>
              <a:gd name="T19" fmla="*/ 31 h 384"/>
              <a:gd name="T20" fmla="*/ 0 w 158"/>
              <a:gd name="T2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8" h="384">
                <a:moveTo>
                  <a:pt x="158" y="384"/>
                </a:moveTo>
                <a:lnTo>
                  <a:pt x="157" y="342"/>
                </a:lnTo>
                <a:lnTo>
                  <a:pt x="151" y="300"/>
                </a:lnTo>
                <a:lnTo>
                  <a:pt x="143" y="258"/>
                </a:lnTo>
                <a:lnTo>
                  <a:pt x="132" y="217"/>
                </a:lnTo>
                <a:lnTo>
                  <a:pt x="117" y="176"/>
                </a:lnTo>
                <a:lnTo>
                  <a:pt x="99" y="137"/>
                </a:lnTo>
                <a:lnTo>
                  <a:pt x="77" y="100"/>
                </a:lnTo>
                <a:lnTo>
                  <a:pt x="55" y="65"/>
                </a:lnTo>
                <a:lnTo>
                  <a:pt x="29" y="31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7192963" y="2224088"/>
            <a:ext cx="150813" cy="363538"/>
          </a:xfrm>
          <a:custGeom>
            <a:avLst/>
            <a:gdLst>
              <a:gd name="T0" fmla="*/ 190 w 190"/>
              <a:gd name="T1" fmla="*/ 458 h 458"/>
              <a:gd name="T2" fmla="*/ 189 w 190"/>
              <a:gd name="T3" fmla="*/ 412 h 458"/>
              <a:gd name="T4" fmla="*/ 184 w 190"/>
              <a:gd name="T5" fmla="*/ 366 h 458"/>
              <a:gd name="T6" fmla="*/ 176 w 190"/>
              <a:gd name="T7" fmla="*/ 321 h 458"/>
              <a:gd name="T8" fmla="*/ 164 w 190"/>
              <a:gd name="T9" fmla="*/ 276 h 458"/>
              <a:gd name="T10" fmla="*/ 149 w 190"/>
              <a:gd name="T11" fmla="*/ 231 h 458"/>
              <a:gd name="T12" fmla="*/ 132 w 190"/>
              <a:gd name="T13" fmla="*/ 189 h 458"/>
              <a:gd name="T14" fmla="*/ 111 w 190"/>
              <a:gd name="T15" fmla="*/ 148 h 458"/>
              <a:gd name="T16" fmla="*/ 87 w 190"/>
              <a:gd name="T17" fmla="*/ 108 h 458"/>
              <a:gd name="T18" fmla="*/ 61 w 190"/>
              <a:gd name="T19" fmla="*/ 70 h 458"/>
              <a:gd name="T20" fmla="*/ 32 w 190"/>
              <a:gd name="T21" fmla="*/ 33 h 458"/>
              <a:gd name="T22" fmla="*/ 0 w 190"/>
              <a:gd name="T23" fmla="*/ 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0" h="458">
                <a:moveTo>
                  <a:pt x="190" y="458"/>
                </a:moveTo>
                <a:lnTo>
                  <a:pt x="189" y="412"/>
                </a:lnTo>
                <a:lnTo>
                  <a:pt x="184" y="366"/>
                </a:lnTo>
                <a:lnTo>
                  <a:pt x="176" y="321"/>
                </a:lnTo>
                <a:lnTo>
                  <a:pt x="164" y="276"/>
                </a:lnTo>
                <a:lnTo>
                  <a:pt x="149" y="231"/>
                </a:lnTo>
                <a:lnTo>
                  <a:pt x="132" y="189"/>
                </a:lnTo>
                <a:lnTo>
                  <a:pt x="111" y="148"/>
                </a:lnTo>
                <a:lnTo>
                  <a:pt x="87" y="108"/>
                </a:lnTo>
                <a:lnTo>
                  <a:pt x="61" y="70"/>
                </a:lnTo>
                <a:lnTo>
                  <a:pt x="32" y="33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7353300" y="2063750"/>
            <a:ext cx="215900" cy="523875"/>
          </a:xfrm>
          <a:custGeom>
            <a:avLst/>
            <a:gdLst>
              <a:gd name="T0" fmla="*/ 274 w 274"/>
              <a:gd name="T1" fmla="*/ 660 h 660"/>
              <a:gd name="T2" fmla="*/ 272 w 274"/>
              <a:gd name="T3" fmla="*/ 604 h 660"/>
              <a:gd name="T4" fmla="*/ 267 w 274"/>
              <a:gd name="T5" fmla="*/ 548 h 660"/>
              <a:gd name="T6" fmla="*/ 258 w 274"/>
              <a:gd name="T7" fmla="*/ 493 h 660"/>
              <a:gd name="T8" fmla="*/ 246 w 274"/>
              <a:gd name="T9" fmla="*/ 437 h 660"/>
              <a:gd name="T10" fmla="*/ 231 w 274"/>
              <a:gd name="T11" fmla="*/ 383 h 660"/>
              <a:gd name="T12" fmla="*/ 213 w 274"/>
              <a:gd name="T13" fmla="*/ 329 h 660"/>
              <a:gd name="T14" fmla="*/ 192 w 274"/>
              <a:gd name="T15" fmla="*/ 277 h 660"/>
              <a:gd name="T16" fmla="*/ 167 w 274"/>
              <a:gd name="T17" fmla="*/ 226 h 660"/>
              <a:gd name="T18" fmla="*/ 139 w 274"/>
              <a:gd name="T19" fmla="*/ 177 h 660"/>
              <a:gd name="T20" fmla="*/ 108 w 274"/>
              <a:gd name="T21" fmla="*/ 130 h 660"/>
              <a:gd name="T22" fmla="*/ 75 w 274"/>
              <a:gd name="T23" fmla="*/ 85 h 660"/>
              <a:gd name="T24" fmla="*/ 38 w 274"/>
              <a:gd name="T25" fmla="*/ 41 h 660"/>
              <a:gd name="T26" fmla="*/ 0 w 274"/>
              <a:gd name="T27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4" h="660">
                <a:moveTo>
                  <a:pt x="274" y="660"/>
                </a:moveTo>
                <a:lnTo>
                  <a:pt x="272" y="604"/>
                </a:lnTo>
                <a:lnTo>
                  <a:pt x="267" y="548"/>
                </a:lnTo>
                <a:lnTo>
                  <a:pt x="258" y="493"/>
                </a:lnTo>
                <a:lnTo>
                  <a:pt x="246" y="437"/>
                </a:lnTo>
                <a:lnTo>
                  <a:pt x="231" y="383"/>
                </a:lnTo>
                <a:lnTo>
                  <a:pt x="213" y="329"/>
                </a:lnTo>
                <a:lnTo>
                  <a:pt x="192" y="277"/>
                </a:lnTo>
                <a:lnTo>
                  <a:pt x="167" y="226"/>
                </a:lnTo>
                <a:lnTo>
                  <a:pt x="139" y="177"/>
                </a:lnTo>
                <a:lnTo>
                  <a:pt x="108" y="130"/>
                </a:lnTo>
                <a:lnTo>
                  <a:pt x="75" y="85"/>
                </a:lnTo>
                <a:lnTo>
                  <a:pt x="38" y="41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3"/>
          <p:cNvSpPr>
            <a:spLocks/>
          </p:cNvSpPr>
          <p:nvPr/>
        </p:nvSpPr>
        <p:spPr bwMode="auto">
          <a:xfrm>
            <a:off x="7788275" y="1627188"/>
            <a:ext cx="396875" cy="960438"/>
          </a:xfrm>
          <a:custGeom>
            <a:avLst/>
            <a:gdLst>
              <a:gd name="T0" fmla="*/ 501 w 501"/>
              <a:gd name="T1" fmla="*/ 1209 h 1209"/>
              <a:gd name="T2" fmla="*/ 500 w 501"/>
              <a:gd name="T3" fmla="*/ 1134 h 1209"/>
              <a:gd name="T4" fmla="*/ 494 w 501"/>
              <a:gd name="T5" fmla="*/ 1060 h 1209"/>
              <a:gd name="T6" fmla="*/ 486 w 501"/>
              <a:gd name="T7" fmla="*/ 986 h 1209"/>
              <a:gd name="T8" fmla="*/ 475 w 501"/>
              <a:gd name="T9" fmla="*/ 912 h 1209"/>
              <a:gd name="T10" fmla="*/ 460 w 501"/>
              <a:gd name="T11" fmla="*/ 838 h 1209"/>
              <a:gd name="T12" fmla="*/ 443 w 501"/>
              <a:gd name="T13" fmla="*/ 767 h 1209"/>
              <a:gd name="T14" fmla="*/ 422 w 501"/>
              <a:gd name="T15" fmla="*/ 694 h 1209"/>
              <a:gd name="T16" fmla="*/ 398 w 501"/>
              <a:gd name="T17" fmla="*/ 624 h 1209"/>
              <a:gd name="T18" fmla="*/ 372 w 501"/>
              <a:gd name="T19" fmla="*/ 554 h 1209"/>
              <a:gd name="T20" fmla="*/ 341 w 501"/>
              <a:gd name="T21" fmla="*/ 486 h 1209"/>
              <a:gd name="T22" fmla="*/ 308 w 501"/>
              <a:gd name="T23" fmla="*/ 420 h 1209"/>
              <a:gd name="T24" fmla="*/ 272 w 501"/>
              <a:gd name="T25" fmla="*/ 354 h 1209"/>
              <a:gd name="T26" fmla="*/ 233 w 501"/>
              <a:gd name="T27" fmla="*/ 290 h 1209"/>
              <a:gd name="T28" fmla="*/ 192 w 501"/>
              <a:gd name="T29" fmla="*/ 228 h 1209"/>
              <a:gd name="T30" fmla="*/ 148 w 501"/>
              <a:gd name="T31" fmla="*/ 168 h 1209"/>
              <a:gd name="T32" fmla="*/ 101 w 501"/>
              <a:gd name="T33" fmla="*/ 109 h 1209"/>
              <a:gd name="T34" fmla="*/ 52 w 501"/>
              <a:gd name="T35" fmla="*/ 53 h 1209"/>
              <a:gd name="T36" fmla="*/ 0 w 501"/>
              <a:gd name="T37" fmla="*/ 0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1" h="1209">
                <a:moveTo>
                  <a:pt x="501" y="1209"/>
                </a:moveTo>
                <a:lnTo>
                  <a:pt x="500" y="1134"/>
                </a:lnTo>
                <a:lnTo>
                  <a:pt x="494" y="1060"/>
                </a:lnTo>
                <a:lnTo>
                  <a:pt x="486" y="986"/>
                </a:lnTo>
                <a:lnTo>
                  <a:pt x="475" y="912"/>
                </a:lnTo>
                <a:lnTo>
                  <a:pt x="460" y="838"/>
                </a:lnTo>
                <a:lnTo>
                  <a:pt x="443" y="767"/>
                </a:lnTo>
                <a:lnTo>
                  <a:pt x="422" y="694"/>
                </a:lnTo>
                <a:lnTo>
                  <a:pt x="398" y="624"/>
                </a:lnTo>
                <a:lnTo>
                  <a:pt x="372" y="554"/>
                </a:lnTo>
                <a:lnTo>
                  <a:pt x="341" y="486"/>
                </a:lnTo>
                <a:lnTo>
                  <a:pt x="308" y="420"/>
                </a:lnTo>
                <a:lnTo>
                  <a:pt x="272" y="354"/>
                </a:lnTo>
                <a:lnTo>
                  <a:pt x="233" y="290"/>
                </a:lnTo>
                <a:lnTo>
                  <a:pt x="192" y="228"/>
                </a:lnTo>
                <a:lnTo>
                  <a:pt x="148" y="168"/>
                </a:lnTo>
                <a:lnTo>
                  <a:pt x="101" y="109"/>
                </a:lnTo>
                <a:lnTo>
                  <a:pt x="52" y="53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4"/>
          <p:cNvSpPr>
            <a:spLocks/>
          </p:cNvSpPr>
          <p:nvPr/>
        </p:nvSpPr>
        <p:spPr bwMode="auto">
          <a:xfrm>
            <a:off x="7948613" y="1468438"/>
            <a:ext cx="463550" cy="1119188"/>
          </a:xfrm>
          <a:custGeom>
            <a:avLst/>
            <a:gdLst>
              <a:gd name="T0" fmla="*/ 583 w 583"/>
              <a:gd name="T1" fmla="*/ 1410 h 1410"/>
              <a:gd name="T2" fmla="*/ 582 w 583"/>
              <a:gd name="T3" fmla="*/ 1328 h 1410"/>
              <a:gd name="T4" fmla="*/ 577 w 583"/>
              <a:gd name="T5" fmla="*/ 1245 h 1410"/>
              <a:gd name="T6" fmla="*/ 567 w 583"/>
              <a:gd name="T7" fmla="*/ 1163 h 1410"/>
              <a:gd name="T8" fmla="*/ 555 w 583"/>
              <a:gd name="T9" fmla="*/ 1082 h 1410"/>
              <a:gd name="T10" fmla="*/ 541 w 583"/>
              <a:gd name="T11" fmla="*/ 1001 h 1410"/>
              <a:gd name="T12" fmla="*/ 522 w 583"/>
              <a:gd name="T13" fmla="*/ 921 h 1410"/>
              <a:gd name="T14" fmla="*/ 500 w 583"/>
              <a:gd name="T15" fmla="*/ 841 h 1410"/>
              <a:gd name="T16" fmla="*/ 475 w 583"/>
              <a:gd name="T17" fmla="*/ 762 h 1410"/>
              <a:gd name="T18" fmla="*/ 447 w 583"/>
              <a:gd name="T19" fmla="*/ 685 h 1410"/>
              <a:gd name="T20" fmla="*/ 415 w 583"/>
              <a:gd name="T21" fmla="*/ 609 h 1410"/>
              <a:gd name="T22" fmla="*/ 381 w 583"/>
              <a:gd name="T23" fmla="*/ 534 h 1410"/>
              <a:gd name="T24" fmla="*/ 343 w 583"/>
              <a:gd name="T25" fmla="*/ 461 h 1410"/>
              <a:gd name="T26" fmla="*/ 302 w 583"/>
              <a:gd name="T27" fmla="*/ 390 h 1410"/>
              <a:gd name="T28" fmla="*/ 258 w 583"/>
              <a:gd name="T29" fmla="*/ 320 h 1410"/>
              <a:gd name="T30" fmla="*/ 212 w 583"/>
              <a:gd name="T31" fmla="*/ 251 h 1410"/>
              <a:gd name="T32" fmla="*/ 163 w 583"/>
              <a:gd name="T33" fmla="*/ 185 h 1410"/>
              <a:gd name="T34" fmla="*/ 110 w 583"/>
              <a:gd name="T35" fmla="*/ 120 h 1410"/>
              <a:gd name="T36" fmla="*/ 56 w 583"/>
              <a:gd name="T37" fmla="*/ 60 h 1410"/>
              <a:gd name="T38" fmla="*/ 0 w 583"/>
              <a:gd name="T39" fmla="*/ 0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3" h="1410">
                <a:moveTo>
                  <a:pt x="583" y="1410"/>
                </a:moveTo>
                <a:lnTo>
                  <a:pt x="582" y="1328"/>
                </a:lnTo>
                <a:lnTo>
                  <a:pt x="577" y="1245"/>
                </a:lnTo>
                <a:lnTo>
                  <a:pt x="567" y="1163"/>
                </a:lnTo>
                <a:lnTo>
                  <a:pt x="555" y="1082"/>
                </a:lnTo>
                <a:lnTo>
                  <a:pt x="541" y="1001"/>
                </a:lnTo>
                <a:lnTo>
                  <a:pt x="522" y="921"/>
                </a:lnTo>
                <a:lnTo>
                  <a:pt x="500" y="841"/>
                </a:lnTo>
                <a:lnTo>
                  <a:pt x="475" y="762"/>
                </a:lnTo>
                <a:lnTo>
                  <a:pt x="447" y="685"/>
                </a:lnTo>
                <a:lnTo>
                  <a:pt x="415" y="609"/>
                </a:lnTo>
                <a:lnTo>
                  <a:pt x="381" y="534"/>
                </a:lnTo>
                <a:lnTo>
                  <a:pt x="343" y="461"/>
                </a:lnTo>
                <a:lnTo>
                  <a:pt x="302" y="390"/>
                </a:lnTo>
                <a:lnTo>
                  <a:pt x="258" y="320"/>
                </a:lnTo>
                <a:lnTo>
                  <a:pt x="212" y="251"/>
                </a:lnTo>
                <a:lnTo>
                  <a:pt x="163" y="185"/>
                </a:lnTo>
                <a:lnTo>
                  <a:pt x="110" y="120"/>
                </a:lnTo>
                <a:lnTo>
                  <a:pt x="56" y="6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5"/>
          <p:cNvSpPr>
            <a:spLocks/>
          </p:cNvSpPr>
          <p:nvPr/>
        </p:nvSpPr>
        <p:spPr bwMode="auto">
          <a:xfrm>
            <a:off x="8007350" y="1409700"/>
            <a:ext cx="487363" cy="1177925"/>
          </a:xfrm>
          <a:custGeom>
            <a:avLst/>
            <a:gdLst>
              <a:gd name="T0" fmla="*/ 614 w 614"/>
              <a:gd name="T1" fmla="*/ 1484 h 1484"/>
              <a:gd name="T2" fmla="*/ 613 w 614"/>
              <a:gd name="T3" fmla="*/ 1397 h 1484"/>
              <a:gd name="T4" fmla="*/ 608 w 614"/>
              <a:gd name="T5" fmla="*/ 1311 h 1484"/>
              <a:gd name="T6" fmla="*/ 598 w 614"/>
              <a:gd name="T7" fmla="*/ 1224 h 1484"/>
              <a:gd name="T8" fmla="*/ 585 w 614"/>
              <a:gd name="T9" fmla="*/ 1138 h 1484"/>
              <a:gd name="T10" fmla="*/ 569 w 614"/>
              <a:gd name="T11" fmla="*/ 1054 h 1484"/>
              <a:gd name="T12" fmla="*/ 549 w 614"/>
              <a:gd name="T13" fmla="*/ 969 h 1484"/>
              <a:gd name="T14" fmla="*/ 527 w 614"/>
              <a:gd name="T15" fmla="*/ 885 h 1484"/>
              <a:gd name="T16" fmla="*/ 501 w 614"/>
              <a:gd name="T17" fmla="*/ 803 h 1484"/>
              <a:gd name="T18" fmla="*/ 470 w 614"/>
              <a:gd name="T19" fmla="*/ 721 h 1484"/>
              <a:gd name="T20" fmla="*/ 437 w 614"/>
              <a:gd name="T21" fmla="*/ 641 h 1484"/>
              <a:gd name="T22" fmla="*/ 402 w 614"/>
              <a:gd name="T23" fmla="*/ 563 h 1484"/>
              <a:gd name="T24" fmla="*/ 362 w 614"/>
              <a:gd name="T25" fmla="*/ 485 h 1484"/>
              <a:gd name="T26" fmla="*/ 318 w 614"/>
              <a:gd name="T27" fmla="*/ 410 h 1484"/>
              <a:gd name="T28" fmla="*/ 272 w 614"/>
              <a:gd name="T29" fmla="*/ 336 h 1484"/>
              <a:gd name="T30" fmla="*/ 223 w 614"/>
              <a:gd name="T31" fmla="*/ 264 h 1484"/>
              <a:gd name="T32" fmla="*/ 172 w 614"/>
              <a:gd name="T33" fmla="*/ 194 h 1484"/>
              <a:gd name="T34" fmla="*/ 118 w 614"/>
              <a:gd name="T35" fmla="*/ 127 h 1484"/>
              <a:gd name="T36" fmla="*/ 60 w 614"/>
              <a:gd name="T37" fmla="*/ 62 h 1484"/>
              <a:gd name="T38" fmla="*/ 0 w 614"/>
              <a:gd name="T39" fmla="*/ 0 h 1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14" h="1484">
                <a:moveTo>
                  <a:pt x="614" y="1484"/>
                </a:moveTo>
                <a:lnTo>
                  <a:pt x="613" y="1397"/>
                </a:lnTo>
                <a:lnTo>
                  <a:pt x="608" y="1311"/>
                </a:lnTo>
                <a:lnTo>
                  <a:pt x="598" y="1224"/>
                </a:lnTo>
                <a:lnTo>
                  <a:pt x="585" y="1138"/>
                </a:lnTo>
                <a:lnTo>
                  <a:pt x="569" y="1054"/>
                </a:lnTo>
                <a:lnTo>
                  <a:pt x="549" y="969"/>
                </a:lnTo>
                <a:lnTo>
                  <a:pt x="527" y="885"/>
                </a:lnTo>
                <a:lnTo>
                  <a:pt x="501" y="803"/>
                </a:lnTo>
                <a:lnTo>
                  <a:pt x="470" y="721"/>
                </a:lnTo>
                <a:lnTo>
                  <a:pt x="437" y="641"/>
                </a:lnTo>
                <a:lnTo>
                  <a:pt x="402" y="563"/>
                </a:lnTo>
                <a:lnTo>
                  <a:pt x="362" y="485"/>
                </a:lnTo>
                <a:lnTo>
                  <a:pt x="318" y="410"/>
                </a:lnTo>
                <a:lnTo>
                  <a:pt x="272" y="336"/>
                </a:lnTo>
                <a:lnTo>
                  <a:pt x="223" y="264"/>
                </a:lnTo>
                <a:lnTo>
                  <a:pt x="172" y="194"/>
                </a:lnTo>
                <a:lnTo>
                  <a:pt x="118" y="127"/>
                </a:lnTo>
                <a:lnTo>
                  <a:pt x="60" y="62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>
            <a:off x="7261225" y="2587625"/>
            <a:ext cx="0" cy="18256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7343775" y="2587625"/>
            <a:ext cx="0" cy="19081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>
            <a:off x="7570788" y="2587625"/>
            <a:ext cx="0" cy="21336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>
            <a:off x="8186738" y="2587625"/>
            <a:ext cx="0" cy="27511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>
            <a:off x="8412163" y="2587625"/>
            <a:ext cx="0" cy="29765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>
            <a:off x="8494713" y="2587625"/>
            <a:ext cx="0" cy="30591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 flipH="1">
            <a:off x="5013325" y="4413250"/>
            <a:ext cx="22479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 flipH="1">
            <a:off x="5116513" y="4495800"/>
            <a:ext cx="22272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 flipH="1">
            <a:off x="5276850" y="4721225"/>
            <a:ext cx="22939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 flipH="1">
            <a:off x="5276850" y="5338763"/>
            <a:ext cx="29098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 flipH="1">
            <a:off x="5116513" y="5564188"/>
            <a:ext cx="32956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 flipH="1">
            <a:off x="5013325" y="5646738"/>
            <a:ext cx="34813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8"/>
          <p:cNvSpPr>
            <a:spLocks noChangeShapeType="1"/>
          </p:cNvSpPr>
          <p:nvPr/>
        </p:nvSpPr>
        <p:spPr bwMode="auto">
          <a:xfrm>
            <a:off x="5649913" y="1258888"/>
            <a:ext cx="0" cy="37719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9"/>
          <p:cNvSpPr>
            <a:spLocks noChangeShapeType="1"/>
          </p:cNvSpPr>
          <p:nvPr/>
        </p:nvSpPr>
        <p:spPr bwMode="auto">
          <a:xfrm>
            <a:off x="5708650" y="1317625"/>
            <a:ext cx="0" cy="40211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0"/>
          <p:cNvSpPr>
            <a:spLocks noChangeShapeType="1"/>
          </p:cNvSpPr>
          <p:nvPr/>
        </p:nvSpPr>
        <p:spPr bwMode="auto">
          <a:xfrm>
            <a:off x="5867400" y="1476375"/>
            <a:ext cx="0" cy="40878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71"/>
          <p:cNvSpPr>
            <a:spLocks noChangeShapeType="1"/>
          </p:cNvSpPr>
          <p:nvPr/>
        </p:nvSpPr>
        <p:spPr bwMode="auto">
          <a:xfrm>
            <a:off x="6084888" y="1693863"/>
            <a:ext cx="0" cy="39528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6303963" y="1912938"/>
            <a:ext cx="0" cy="36512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3"/>
          <p:cNvSpPr>
            <a:spLocks noChangeShapeType="1"/>
          </p:cNvSpPr>
          <p:nvPr/>
        </p:nvSpPr>
        <p:spPr bwMode="auto">
          <a:xfrm>
            <a:off x="6462713" y="2073275"/>
            <a:ext cx="0" cy="32654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4"/>
          <p:cNvSpPr>
            <a:spLocks/>
          </p:cNvSpPr>
          <p:nvPr/>
        </p:nvSpPr>
        <p:spPr bwMode="auto">
          <a:xfrm>
            <a:off x="5649913" y="4413250"/>
            <a:ext cx="871538" cy="1233488"/>
          </a:xfrm>
          <a:custGeom>
            <a:avLst/>
            <a:gdLst>
              <a:gd name="T0" fmla="*/ 1098 w 1099"/>
              <a:gd name="T1" fmla="*/ 842 h 1554"/>
              <a:gd name="T2" fmla="*/ 1082 w 1099"/>
              <a:gd name="T3" fmla="*/ 972 h 1554"/>
              <a:gd name="T4" fmla="*/ 1050 w 1099"/>
              <a:gd name="T5" fmla="*/ 1098 h 1554"/>
              <a:gd name="T6" fmla="*/ 1001 w 1099"/>
              <a:gd name="T7" fmla="*/ 1220 h 1554"/>
              <a:gd name="T8" fmla="*/ 935 w 1099"/>
              <a:gd name="T9" fmla="*/ 1332 h 1554"/>
              <a:gd name="T10" fmla="*/ 848 w 1099"/>
              <a:gd name="T11" fmla="*/ 1430 h 1554"/>
              <a:gd name="T12" fmla="*/ 797 w 1099"/>
              <a:gd name="T13" fmla="*/ 1471 h 1554"/>
              <a:gd name="T14" fmla="*/ 739 w 1099"/>
              <a:gd name="T15" fmla="*/ 1505 h 1554"/>
              <a:gd name="T16" fmla="*/ 678 w 1099"/>
              <a:gd name="T17" fmla="*/ 1531 h 1554"/>
              <a:gd name="T18" fmla="*/ 614 w 1099"/>
              <a:gd name="T19" fmla="*/ 1549 h 1554"/>
              <a:gd name="T20" fmla="*/ 550 w 1099"/>
              <a:gd name="T21" fmla="*/ 1554 h 1554"/>
              <a:gd name="T22" fmla="*/ 485 w 1099"/>
              <a:gd name="T23" fmla="*/ 1549 h 1554"/>
              <a:gd name="T24" fmla="*/ 422 w 1099"/>
              <a:gd name="T25" fmla="*/ 1531 h 1554"/>
              <a:gd name="T26" fmla="*/ 361 w 1099"/>
              <a:gd name="T27" fmla="*/ 1505 h 1554"/>
              <a:gd name="T28" fmla="*/ 304 w 1099"/>
              <a:gd name="T29" fmla="*/ 1471 h 1554"/>
              <a:gd name="T30" fmla="*/ 251 w 1099"/>
              <a:gd name="T31" fmla="*/ 1430 h 1554"/>
              <a:gd name="T32" fmla="*/ 163 w 1099"/>
              <a:gd name="T33" fmla="*/ 1332 h 1554"/>
              <a:gd name="T34" fmla="*/ 97 w 1099"/>
              <a:gd name="T35" fmla="*/ 1220 h 1554"/>
              <a:gd name="T36" fmla="*/ 52 w 1099"/>
              <a:gd name="T37" fmla="*/ 1098 h 1554"/>
              <a:gd name="T38" fmla="*/ 24 w 1099"/>
              <a:gd name="T39" fmla="*/ 972 h 1554"/>
              <a:gd name="T40" fmla="*/ 0 w 1099"/>
              <a:gd name="T41" fmla="*/ 776 h 1554"/>
              <a:gd name="T42" fmla="*/ 24 w 1099"/>
              <a:gd name="T43" fmla="*/ 582 h 1554"/>
              <a:gd name="T44" fmla="*/ 52 w 1099"/>
              <a:gd name="T45" fmla="*/ 455 h 1554"/>
              <a:gd name="T46" fmla="*/ 98 w 1099"/>
              <a:gd name="T47" fmla="*/ 334 h 1554"/>
              <a:gd name="T48" fmla="*/ 164 w 1099"/>
              <a:gd name="T49" fmla="*/ 220 h 1554"/>
              <a:gd name="T50" fmla="*/ 253 w 1099"/>
              <a:gd name="T51" fmla="*/ 123 h 1554"/>
              <a:gd name="T52" fmla="*/ 305 w 1099"/>
              <a:gd name="T53" fmla="*/ 83 h 1554"/>
              <a:gd name="T54" fmla="*/ 362 w 1099"/>
              <a:gd name="T55" fmla="*/ 49 h 1554"/>
              <a:gd name="T56" fmla="*/ 423 w 1099"/>
              <a:gd name="T57" fmla="*/ 22 h 1554"/>
              <a:gd name="T58" fmla="*/ 486 w 1099"/>
              <a:gd name="T59" fmla="*/ 5 h 1554"/>
              <a:gd name="T60" fmla="*/ 551 w 1099"/>
              <a:gd name="T61" fmla="*/ 0 h 1554"/>
              <a:gd name="T62" fmla="*/ 616 w 1099"/>
              <a:gd name="T63" fmla="*/ 6 h 1554"/>
              <a:gd name="T64" fmla="*/ 680 w 1099"/>
              <a:gd name="T65" fmla="*/ 22 h 1554"/>
              <a:gd name="T66" fmla="*/ 741 w 1099"/>
              <a:gd name="T67" fmla="*/ 49 h 1554"/>
              <a:gd name="T68" fmla="*/ 798 w 1099"/>
              <a:gd name="T69" fmla="*/ 83 h 1554"/>
              <a:gd name="T70" fmla="*/ 849 w 1099"/>
              <a:gd name="T71" fmla="*/ 125 h 1554"/>
              <a:gd name="T72" fmla="*/ 937 w 1099"/>
              <a:gd name="T73" fmla="*/ 223 h 1554"/>
              <a:gd name="T74" fmla="*/ 1003 w 1099"/>
              <a:gd name="T75" fmla="*/ 335 h 1554"/>
              <a:gd name="T76" fmla="*/ 1050 w 1099"/>
              <a:gd name="T77" fmla="*/ 458 h 1554"/>
              <a:gd name="T78" fmla="*/ 1082 w 1099"/>
              <a:gd name="T79" fmla="*/ 585 h 1554"/>
              <a:gd name="T80" fmla="*/ 1098 w 1099"/>
              <a:gd name="T81" fmla="*/ 714 h 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99" h="1554">
                <a:moveTo>
                  <a:pt x="1099" y="776"/>
                </a:moveTo>
                <a:lnTo>
                  <a:pt x="1098" y="842"/>
                </a:lnTo>
                <a:lnTo>
                  <a:pt x="1091" y="907"/>
                </a:lnTo>
                <a:lnTo>
                  <a:pt x="1082" y="972"/>
                </a:lnTo>
                <a:lnTo>
                  <a:pt x="1067" y="1035"/>
                </a:lnTo>
                <a:lnTo>
                  <a:pt x="1050" y="1098"/>
                </a:lnTo>
                <a:lnTo>
                  <a:pt x="1028" y="1159"/>
                </a:lnTo>
                <a:lnTo>
                  <a:pt x="1001" y="1220"/>
                </a:lnTo>
                <a:lnTo>
                  <a:pt x="971" y="1278"/>
                </a:lnTo>
                <a:lnTo>
                  <a:pt x="935" y="1332"/>
                </a:lnTo>
                <a:lnTo>
                  <a:pt x="894" y="1384"/>
                </a:lnTo>
                <a:lnTo>
                  <a:pt x="848" y="1430"/>
                </a:lnTo>
                <a:lnTo>
                  <a:pt x="823" y="1451"/>
                </a:lnTo>
                <a:lnTo>
                  <a:pt x="797" y="1471"/>
                </a:lnTo>
                <a:lnTo>
                  <a:pt x="768" y="1489"/>
                </a:lnTo>
                <a:lnTo>
                  <a:pt x="739" y="1505"/>
                </a:lnTo>
                <a:lnTo>
                  <a:pt x="710" y="1520"/>
                </a:lnTo>
                <a:lnTo>
                  <a:pt x="678" y="1531"/>
                </a:lnTo>
                <a:lnTo>
                  <a:pt x="646" y="1541"/>
                </a:lnTo>
                <a:lnTo>
                  <a:pt x="614" y="1549"/>
                </a:lnTo>
                <a:lnTo>
                  <a:pt x="583" y="1553"/>
                </a:lnTo>
                <a:lnTo>
                  <a:pt x="550" y="1554"/>
                </a:lnTo>
                <a:lnTo>
                  <a:pt x="517" y="1553"/>
                </a:lnTo>
                <a:lnTo>
                  <a:pt x="485" y="1549"/>
                </a:lnTo>
                <a:lnTo>
                  <a:pt x="453" y="1541"/>
                </a:lnTo>
                <a:lnTo>
                  <a:pt x="422" y="1531"/>
                </a:lnTo>
                <a:lnTo>
                  <a:pt x="391" y="1520"/>
                </a:lnTo>
                <a:lnTo>
                  <a:pt x="361" y="1505"/>
                </a:lnTo>
                <a:lnTo>
                  <a:pt x="332" y="1489"/>
                </a:lnTo>
                <a:lnTo>
                  <a:pt x="304" y="1471"/>
                </a:lnTo>
                <a:lnTo>
                  <a:pt x="276" y="1451"/>
                </a:lnTo>
                <a:lnTo>
                  <a:pt x="251" y="1430"/>
                </a:lnTo>
                <a:lnTo>
                  <a:pt x="204" y="1384"/>
                </a:lnTo>
                <a:lnTo>
                  <a:pt x="163" y="1332"/>
                </a:lnTo>
                <a:lnTo>
                  <a:pt x="127" y="1278"/>
                </a:lnTo>
                <a:lnTo>
                  <a:pt x="97" y="1220"/>
                </a:lnTo>
                <a:lnTo>
                  <a:pt x="72" y="1159"/>
                </a:lnTo>
                <a:lnTo>
                  <a:pt x="52" y="1098"/>
                </a:lnTo>
                <a:lnTo>
                  <a:pt x="36" y="1035"/>
                </a:lnTo>
                <a:lnTo>
                  <a:pt x="24" y="972"/>
                </a:lnTo>
                <a:lnTo>
                  <a:pt x="15" y="907"/>
                </a:lnTo>
                <a:lnTo>
                  <a:pt x="0" y="776"/>
                </a:lnTo>
                <a:lnTo>
                  <a:pt x="15" y="647"/>
                </a:lnTo>
                <a:lnTo>
                  <a:pt x="24" y="582"/>
                </a:lnTo>
                <a:lnTo>
                  <a:pt x="37" y="517"/>
                </a:lnTo>
                <a:lnTo>
                  <a:pt x="52" y="455"/>
                </a:lnTo>
                <a:lnTo>
                  <a:pt x="73" y="393"/>
                </a:lnTo>
                <a:lnTo>
                  <a:pt x="98" y="334"/>
                </a:lnTo>
                <a:lnTo>
                  <a:pt x="129" y="276"/>
                </a:lnTo>
                <a:lnTo>
                  <a:pt x="164" y="220"/>
                </a:lnTo>
                <a:lnTo>
                  <a:pt x="206" y="170"/>
                </a:lnTo>
                <a:lnTo>
                  <a:pt x="253" y="123"/>
                </a:lnTo>
                <a:lnTo>
                  <a:pt x="278" y="101"/>
                </a:lnTo>
                <a:lnTo>
                  <a:pt x="305" y="83"/>
                </a:lnTo>
                <a:lnTo>
                  <a:pt x="333" y="64"/>
                </a:lnTo>
                <a:lnTo>
                  <a:pt x="362" y="49"/>
                </a:lnTo>
                <a:lnTo>
                  <a:pt x="393" y="34"/>
                </a:lnTo>
                <a:lnTo>
                  <a:pt x="423" y="22"/>
                </a:lnTo>
                <a:lnTo>
                  <a:pt x="455" y="13"/>
                </a:lnTo>
                <a:lnTo>
                  <a:pt x="486" y="5"/>
                </a:lnTo>
                <a:lnTo>
                  <a:pt x="519" y="1"/>
                </a:lnTo>
                <a:lnTo>
                  <a:pt x="551" y="0"/>
                </a:lnTo>
                <a:lnTo>
                  <a:pt x="584" y="1"/>
                </a:lnTo>
                <a:lnTo>
                  <a:pt x="616" y="6"/>
                </a:lnTo>
                <a:lnTo>
                  <a:pt x="649" y="13"/>
                </a:lnTo>
                <a:lnTo>
                  <a:pt x="680" y="22"/>
                </a:lnTo>
                <a:lnTo>
                  <a:pt x="711" y="35"/>
                </a:lnTo>
                <a:lnTo>
                  <a:pt x="741" y="49"/>
                </a:lnTo>
                <a:lnTo>
                  <a:pt x="770" y="66"/>
                </a:lnTo>
                <a:lnTo>
                  <a:pt x="798" y="83"/>
                </a:lnTo>
                <a:lnTo>
                  <a:pt x="824" y="103"/>
                </a:lnTo>
                <a:lnTo>
                  <a:pt x="849" y="125"/>
                </a:lnTo>
                <a:lnTo>
                  <a:pt x="896" y="171"/>
                </a:lnTo>
                <a:lnTo>
                  <a:pt x="937" y="223"/>
                </a:lnTo>
                <a:lnTo>
                  <a:pt x="972" y="277"/>
                </a:lnTo>
                <a:lnTo>
                  <a:pt x="1003" y="335"/>
                </a:lnTo>
                <a:lnTo>
                  <a:pt x="1029" y="396"/>
                </a:lnTo>
                <a:lnTo>
                  <a:pt x="1050" y="458"/>
                </a:lnTo>
                <a:lnTo>
                  <a:pt x="1069" y="520"/>
                </a:lnTo>
                <a:lnTo>
                  <a:pt x="1082" y="585"/>
                </a:lnTo>
                <a:lnTo>
                  <a:pt x="1092" y="649"/>
                </a:lnTo>
                <a:lnTo>
                  <a:pt x="1098" y="714"/>
                </a:lnTo>
                <a:lnTo>
                  <a:pt x="1099" y="77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 flipH="1">
            <a:off x="5013325" y="5646738"/>
            <a:ext cx="10715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6"/>
          <p:cNvSpPr>
            <a:spLocks noChangeShapeType="1"/>
          </p:cNvSpPr>
          <p:nvPr/>
        </p:nvSpPr>
        <p:spPr bwMode="auto">
          <a:xfrm flipH="1">
            <a:off x="5013325" y="4413250"/>
            <a:ext cx="10715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 flipV="1">
            <a:off x="5276850" y="1747838"/>
            <a:ext cx="0" cy="35909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78"/>
          <p:cNvSpPr>
            <a:spLocks noChangeShapeType="1"/>
          </p:cNvSpPr>
          <p:nvPr/>
        </p:nvSpPr>
        <p:spPr bwMode="auto">
          <a:xfrm flipV="1">
            <a:off x="5116513" y="2228850"/>
            <a:ext cx="0" cy="3335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 flipV="1">
            <a:off x="5013325" y="2768600"/>
            <a:ext cx="0" cy="28781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0"/>
          <p:cNvSpPr>
            <a:spLocks/>
          </p:cNvSpPr>
          <p:nvPr/>
        </p:nvSpPr>
        <p:spPr bwMode="auto">
          <a:xfrm>
            <a:off x="5011738" y="1563688"/>
            <a:ext cx="333375" cy="1746250"/>
          </a:xfrm>
          <a:custGeom>
            <a:avLst/>
            <a:gdLst>
              <a:gd name="T0" fmla="*/ 418 w 418"/>
              <a:gd name="T1" fmla="*/ 0 h 2201"/>
              <a:gd name="T2" fmla="*/ 315 w 418"/>
              <a:gd name="T3" fmla="*/ 284 h 2201"/>
              <a:gd name="T4" fmla="*/ 219 w 418"/>
              <a:gd name="T5" fmla="*/ 568 h 2201"/>
              <a:gd name="T6" fmla="*/ 125 w 418"/>
              <a:gd name="T7" fmla="*/ 855 h 2201"/>
              <a:gd name="T8" fmla="*/ 80 w 418"/>
              <a:gd name="T9" fmla="*/ 1000 h 2201"/>
              <a:gd name="T10" fmla="*/ 60 w 418"/>
              <a:gd name="T11" fmla="*/ 1074 h 2201"/>
              <a:gd name="T12" fmla="*/ 41 w 418"/>
              <a:gd name="T13" fmla="*/ 1146 h 2201"/>
              <a:gd name="T14" fmla="*/ 25 w 418"/>
              <a:gd name="T15" fmla="*/ 1220 h 2201"/>
              <a:gd name="T16" fmla="*/ 13 w 418"/>
              <a:gd name="T17" fmla="*/ 1296 h 2201"/>
              <a:gd name="T18" fmla="*/ 4 w 418"/>
              <a:gd name="T19" fmla="*/ 1370 h 2201"/>
              <a:gd name="T20" fmla="*/ 0 w 418"/>
              <a:gd name="T21" fmla="*/ 1445 h 2201"/>
              <a:gd name="T22" fmla="*/ 1 w 418"/>
              <a:gd name="T23" fmla="*/ 1521 h 2201"/>
              <a:gd name="T24" fmla="*/ 8 w 418"/>
              <a:gd name="T25" fmla="*/ 1597 h 2201"/>
              <a:gd name="T26" fmla="*/ 21 w 418"/>
              <a:gd name="T27" fmla="*/ 1672 h 2201"/>
              <a:gd name="T28" fmla="*/ 39 w 418"/>
              <a:gd name="T29" fmla="*/ 1747 h 2201"/>
              <a:gd name="T30" fmla="*/ 66 w 418"/>
              <a:gd name="T31" fmla="*/ 1819 h 2201"/>
              <a:gd name="T32" fmla="*/ 81 w 418"/>
              <a:gd name="T33" fmla="*/ 1853 h 2201"/>
              <a:gd name="T34" fmla="*/ 99 w 418"/>
              <a:gd name="T35" fmla="*/ 1886 h 2201"/>
              <a:gd name="T36" fmla="*/ 118 w 418"/>
              <a:gd name="T37" fmla="*/ 1919 h 2201"/>
              <a:gd name="T38" fmla="*/ 138 w 418"/>
              <a:gd name="T39" fmla="*/ 1951 h 2201"/>
              <a:gd name="T40" fmla="*/ 162 w 418"/>
              <a:gd name="T41" fmla="*/ 1980 h 2201"/>
              <a:gd name="T42" fmla="*/ 186 w 418"/>
              <a:gd name="T43" fmla="*/ 2009 h 2201"/>
              <a:gd name="T44" fmla="*/ 239 w 418"/>
              <a:gd name="T45" fmla="*/ 2063 h 2201"/>
              <a:gd name="T46" fmla="*/ 297 w 418"/>
              <a:gd name="T47" fmla="*/ 2112 h 2201"/>
              <a:gd name="T48" fmla="*/ 356 w 418"/>
              <a:gd name="T49" fmla="*/ 2158 h 2201"/>
              <a:gd name="T50" fmla="*/ 418 w 418"/>
              <a:gd name="T51" fmla="*/ 2201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8" h="2201">
                <a:moveTo>
                  <a:pt x="418" y="0"/>
                </a:moveTo>
                <a:lnTo>
                  <a:pt x="315" y="284"/>
                </a:lnTo>
                <a:lnTo>
                  <a:pt x="219" y="568"/>
                </a:lnTo>
                <a:lnTo>
                  <a:pt x="125" y="855"/>
                </a:lnTo>
                <a:lnTo>
                  <a:pt x="80" y="1000"/>
                </a:lnTo>
                <a:lnTo>
                  <a:pt x="60" y="1074"/>
                </a:lnTo>
                <a:lnTo>
                  <a:pt x="41" y="1146"/>
                </a:lnTo>
                <a:lnTo>
                  <a:pt x="25" y="1220"/>
                </a:lnTo>
                <a:lnTo>
                  <a:pt x="13" y="1296"/>
                </a:lnTo>
                <a:lnTo>
                  <a:pt x="4" y="1370"/>
                </a:lnTo>
                <a:lnTo>
                  <a:pt x="0" y="1445"/>
                </a:lnTo>
                <a:lnTo>
                  <a:pt x="1" y="1521"/>
                </a:lnTo>
                <a:lnTo>
                  <a:pt x="8" y="1597"/>
                </a:lnTo>
                <a:lnTo>
                  <a:pt x="21" y="1672"/>
                </a:lnTo>
                <a:lnTo>
                  <a:pt x="39" y="1747"/>
                </a:lnTo>
                <a:lnTo>
                  <a:pt x="66" y="1819"/>
                </a:lnTo>
                <a:lnTo>
                  <a:pt x="81" y="1853"/>
                </a:lnTo>
                <a:lnTo>
                  <a:pt x="99" y="1886"/>
                </a:lnTo>
                <a:lnTo>
                  <a:pt x="118" y="1919"/>
                </a:lnTo>
                <a:lnTo>
                  <a:pt x="138" y="1951"/>
                </a:lnTo>
                <a:lnTo>
                  <a:pt x="162" y="1980"/>
                </a:lnTo>
                <a:lnTo>
                  <a:pt x="186" y="2009"/>
                </a:lnTo>
                <a:lnTo>
                  <a:pt x="239" y="2063"/>
                </a:lnTo>
                <a:lnTo>
                  <a:pt x="297" y="2112"/>
                </a:lnTo>
                <a:lnTo>
                  <a:pt x="356" y="2158"/>
                </a:lnTo>
                <a:lnTo>
                  <a:pt x="418" y="220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6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00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0"/>
                            </p:stCondLst>
                            <p:childTnLst>
                              <p:par>
                                <p:cTn id="1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000"/>
                            </p:stCondLst>
                            <p:childTnLst>
                              <p:par>
                                <p:cTn id="2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000"/>
                            </p:stCondLst>
                            <p:childTnLst>
                              <p:par>
                                <p:cTn id="2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000"/>
                            </p:stCondLst>
                            <p:childTnLst>
                              <p:par>
                                <p:cTn id="2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"/>
                            </p:stCondLst>
                            <p:childTnLst>
                              <p:par>
                                <p:cTn id="2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000"/>
                            </p:stCondLst>
                            <p:childTnLst>
                              <p:par>
                                <p:cTn id="2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000"/>
                            </p:stCondLst>
                            <p:childTnLst>
                              <p:par>
                                <p:cTn id="2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00"/>
                            </p:stCondLst>
                            <p:childTnLst>
                              <p:par>
                                <p:cTn id="2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000"/>
                            </p:stCondLst>
                            <p:childTnLst>
                              <p:par>
                                <p:cTn id="2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595"/>
            <a:ext cx="10515600" cy="1325563"/>
          </a:xfrm>
        </p:spPr>
        <p:txBody>
          <a:bodyPr/>
          <a:lstStyle/>
          <a:p>
            <a:r>
              <a:rPr lang="en-US" dirty="0" smtClean="0"/>
              <a:t>Some more examples of Intersection of Solids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70" y="1167324"/>
            <a:ext cx="5977860" cy="59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3961" y="221227"/>
            <a:ext cx="415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Base Solid: Triangular Prism</a:t>
            </a:r>
          </a:p>
          <a:p>
            <a:r>
              <a:rPr lang="en-US" sz="2000" dirty="0" smtClean="0"/>
              <a:t>Intersecting Solid: Pentagonal Prism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855" y="1406897"/>
            <a:ext cx="5515319" cy="5132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26" y="1924743"/>
            <a:ext cx="5401429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499" y="226729"/>
            <a:ext cx="4191000" cy="1325563"/>
          </a:xfrm>
        </p:spPr>
        <p:txBody>
          <a:bodyPr/>
          <a:lstStyle/>
          <a:p>
            <a:r>
              <a:rPr lang="en-US" dirty="0" smtClean="0"/>
              <a:t>Solved Examples: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01" y="1552292"/>
            <a:ext cx="8003197" cy="48705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4" y="571500"/>
            <a:ext cx="8078396" cy="52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3961" y="221227"/>
            <a:ext cx="415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Base Solid: Hexagonal Prism</a:t>
            </a:r>
          </a:p>
          <a:p>
            <a:r>
              <a:rPr lang="en-US" sz="2000" dirty="0" smtClean="0"/>
              <a:t>Intersecting Solid: Hexagonal Prism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6" y="1456537"/>
            <a:ext cx="4534533" cy="4563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47" y="1738026"/>
            <a:ext cx="4794305" cy="403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7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61" y="-122713"/>
            <a:ext cx="8493982" cy="71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4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3961" y="221227"/>
            <a:ext cx="415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Base Solid: Hexagonal Prism</a:t>
            </a:r>
          </a:p>
          <a:p>
            <a:r>
              <a:rPr lang="en-US" sz="2000" dirty="0" smtClean="0"/>
              <a:t>Intersecting Solid: Triangular Prism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8" y="1070098"/>
            <a:ext cx="4230665" cy="4860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45" y="1520399"/>
            <a:ext cx="442974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0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56" y="296802"/>
            <a:ext cx="7636287" cy="62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423"/>
            <a:ext cx="12192000" cy="67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461" y="127416"/>
            <a:ext cx="10515600" cy="1319357"/>
          </a:xfrm>
        </p:spPr>
        <p:txBody>
          <a:bodyPr/>
          <a:lstStyle/>
          <a:p>
            <a:r>
              <a:rPr lang="en-US" dirty="0" smtClean="0"/>
              <a:t>1) </a:t>
            </a:r>
            <a:r>
              <a:rPr lang="en-US" dirty="0"/>
              <a:t>Draw the given views of assigned form and complete the intersection.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73" y="1179171"/>
            <a:ext cx="5800176" cy="50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29" y="218940"/>
            <a:ext cx="40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Visualization of the solids: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9" y="680605"/>
            <a:ext cx="5095795" cy="5180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11" y="1223492"/>
            <a:ext cx="5849752" cy="463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6867525" y="292100"/>
            <a:ext cx="0" cy="5830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6448425" y="306388"/>
            <a:ext cx="0" cy="55689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7286625" y="2909888"/>
            <a:ext cx="0" cy="29654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3149600" y="3328988"/>
            <a:ext cx="74009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3597275" y="3749675"/>
            <a:ext cx="50879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3036887" y="4811713"/>
            <a:ext cx="61960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5022850" y="2909888"/>
            <a:ext cx="22637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3205162" y="2209800"/>
            <a:ext cx="47815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6867525" y="265113"/>
            <a:ext cx="3059113" cy="30638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5022850" y="193675"/>
            <a:ext cx="0" cy="6238875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3597275" y="193675"/>
            <a:ext cx="0" cy="56816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>
            <a:off x="4324350" y="1509713"/>
            <a:ext cx="1397000" cy="1398588"/>
          </a:xfrm>
          <a:custGeom>
            <a:avLst/>
            <a:gdLst>
              <a:gd name="T0" fmla="*/ 1759 w 1760"/>
              <a:gd name="T1" fmla="*/ 830 h 1762"/>
              <a:gd name="T2" fmla="*/ 1747 w 1760"/>
              <a:gd name="T3" fmla="*/ 728 h 1762"/>
              <a:gd name="T4" fmla="*/ 1722 w 1760"/>
              <a:gd name="T5" fmla="*/ 629 h 1762"/>
              <a:gd name="T6" fmla="*/ 1687 w 1760"/>
              <a:gd name="T7" fmla="*/ 532 h 1762"/>
              <a:gd name="T8" fmla="*/ 1641 w 1760"/>
              <a:gd name="T9" fmla="*/ 440 h 1762"/>
              <a:gd name="T10" fmla="*/ 1586 w 1760"/>
              <a:gd name="T11" fmla="*/ 355 h 1762"/>
              <a:gd name="T12" fmla="*/ 1521 w 1760"/>
              <a:gd name="T13" fmla="*/ 277 h 1762"/>
              <a:gd name="T14" fmla="*/ 1446 w 1760"/>
              <a:gd name="T15" fmla="*/ 207 h 1762"/>
              <a:gd name="T16" fmla="*/ 1363 w 1760"/>
              <a:gd name="T17" fmla="*/ 145 h 1762"/>
              <a:gd name="T18" fmla="*/ 1275 w 1760"/>
              <a:gd name="T19" fmla="*/ 94 h 1762"/>
              <a:gd name="T20" fmla="*/ 1181 w 1760"/>
              <a:gd name="T21" fmla="*/ 53 h 1762"/>
              <a:gd name="T22" fmla="*/ 1083 w 1760"/>
              <a:gd name="T23" fmla="*/ 24 h 1762"/>
              <a:gd name="T24" fmla="*/ 983 w 1760"/>
              <a:gd name="T25" fmla="*/ 6 h 1762"/>
              <a:gd name="T26" fmla="*/ 880 w 1760"/>
              <a:gd name="T27" fmla="*/ 0 h 1762"/>
              <a:gd name="T28" fmla="*/ 777 w 1760"/>
              <a:gd name="T29" fmla="*/ 6 h 1762"/>
              <a:gd name="T30" fmla="*/ 677 w 1760"/>
              <a:gd name="T31" fmla="*/ 24 h 1762"/>
              <a:gd name="T32" fmla="*/ 579 w 1760"/>
              <a:gd name="T33" fmla="*/ 53 h 1762"/>
              <a:gd name="T34" fmla="*/ 485 w 1760"/>
              <a:gd name="T35" fmla="*/ 94 h 1762"/>
              <a:gd name="T36" fmla="*/ 396 w 1760"/>
              <a:gd name="T37" fmla="*/ 145 h 1762"/>
              <a:gd name="T38" fmla="*/ 314 w 1760"/>
              <a:gd name="T39" fmla="*/ 207 h 1762"/>
              <a:gd name="T40" fmla="*/ 239 w 1760"/>
              <a:gd name="T41" fmla="*/ 277 h 1762"/>
              <a:gd name="T42" fmla="*/ 174 w 1760"/>
              <a:gd name="T43" fmla="*/ 355 h 1762"/>
              <a:gd name="T44" fmla="*/ 118 w 1760"/>
              <a:gd name="T45" fmla="*/ 440 h 1762"/>
              <a:gd name="T46" fmla="*/ 72 w 1760"/>
              <a:gd name="T47" fmla="*/ 532 h 1762"/>
              <a:gd name="T48" fmla="*/ 37 w 1760"/>
              <a:gd name="T49" fmla="*/ 629 h 1762"/>
              <a:gd name="T50" fmla="*/ 13 w 1760"/>
              <a:gd name="T51" fmla="*/ 728 h 1762"/>
              <a:gd name="T52" fmla="*/ 1 w 1760"/>
              <a:gd name="T53" fmla="*/ 830 h 1762"/>
              <a:gd name="T54" fmla="*/ 1 w 1760"/>
              <a:gd name="T55" fmla="*/ 932 h 1762"/>
              <a:gd name="T56" fmla="*/ 13 w 1760"/>
              <a:gd name="T57" fmla="*/ 1035 h 1762"/>
              <a:gd name="T58" fmla="*/ 37 w 1760"/>
              <a:gd name="T59" fmla="*/ 1134 h 1762"/>
              <a:gd name="T60" fmla="*/ 72 w 1760"/>
              <a:gd name="T61" fmla="*/ 1231 h 1762"/>
              <a:gd name="T62" fmla="*/ 118 w 1760"/>
              <a:gd name="T63" fmla="*/ 1322 h 1762"/>
              <a:gd name="T64" fmla="*/ 174 w 1760"/>
              <a:gd name="T65" fmla="*/ 1407 h 1762"/>
              <a:gd name="T66" fmla="*/ 239 w 1760"/>
              <a:gd name="T67" fmla="*/ 1486 h 1762"/>
              <a:gd name="T68" fmla="*/ 314 w 1760"/>
              <a:gd name="T69" fmla="*/ 1556 h 1762"/>
              <a:gd name="T70" fmla="*/ 396 w 1760"/>
              <a:gd name="T71" fmla="*/ 1617 h 1762"/>
              <a:gd name="T72" fmla="*/ 485 w 1760"/>
              <a:gd name="T73" fmla="*/ 1668 h 1762"/>
              <a:gd name="T74" fmla="*/ 579 w 1760"/>
              <a:gd name="T75" fmla="*/ 1709 h 1762"/>
              <a:gd name="T76" fmla="*/ 677 w 1760"/>
              <a:gd name="T77" fmla="*/ 1738 h 1762"/>
              <a:gd name="T78" fmla="*/ 777 w 1760"/>
              <a:gd name="T79" fmla="*/ 1756 h 1762"/>
              <a:gd name="T80" fmla="*/ 880 w 1760"/>
              <a:gd name="T81" fmla="*/ 1762 h 1762"/>
              <a:gd name="T82" fmla="*/ 983 w 1760"/>
              <a:gd name="T83" fmla="*/ 1756 h 1762"/>
              <a:gd name="T84" fmla="*/ 1083 w 1760"/>
              <a:gd name="T85" fmla="*/ 1738 h 1762"/>
              <a:gd name="T86" fmla="*/ 1181 w 1760"/>
              <a:gd name="T87" fmla="*/ 1709 h 1762"/>
              <a:gd name="T88" fmla="*/ 1275 w 1760"/>
              <a:gd name="T89" fmla="*/ 1668 h 1762"/>
              <a:gd name="T90" fmla="*/ 1363 w 1760"/>
              <a:gd name="T91" fmla="*/ 1617 h 1762"/>
              <a:gd name="T92" fmla="*/ 1446 w 1760"/>
              <a:gd name="T93" fmla="*/ 1556 h 1762"/>
              <a:gd name="T94" fmla="*/ 1521 w 1760"/>
              <a:gd name="T95" fmla="*/ 1486 h 1762"/>
              <a:gd name="T96" fmla="*/ 1586 w 1760"/>
              <a:gd name="T97" fmla="*/ 1407 h 1762"/>
              <a:gd name="T98" fmla="*/ 1641 w 1760"/>
              <a:gd name="T99" fmla="*/ 1322 h 1762"/>
              <a:gd name="T100" fmla="*/ 1687 w 1760"/>
              <a:gd name="T101" fmla="*/ 1231 h 1762"/>
              <a:gd name="T102" fmla="*/ 1722 w 1760"/>
              <a:gd name="T103" fmla="*/ 1134 h 1762"/>
              <a:gd name="T104" fmla="*/ 1747 w 1760"/>
              <a:gd name="T105" fmla="*/ 1035 h 1762"/>
              <a:gd name="T106" fmla="*/ 1759 w 1760"/>
              <a:gd name="T107" fmla="*/ 932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60" h="1762">
                <a:moveTo>
                  <a:pt x="1760" y="881"/>
                </a:moveTo>
                <a:lnTo>
                  <a:pt x="1759" y="830"/>
                </a:lnTo>
                <a:lnTo>
                  <a:pt x="1754" y="779"/>
                </a:lnTo>
                <a:lnTo>
                  <a:pt x="1747" y="728"/>
                </a:lnTo>
                <a:lnTo>
                  <a:pt x="1736" y="678"/>
                </a:lnTo>
                <a:lnTo>
                  <a:pt x="1722" y="629"/>
                </a:lnTo>
                <a:lnTo>
                  <a:pt x="1707" y="580"/>
                </a:lnTo>
                <a:lnTo>
                  <a:pt x="1687" y="532"/>
                </a:lnTo>
                <a:lnTo>
                  <a:pt x="1667" y="486"/>
                </a:lnTo>
                <a:lnTo>
                  <a:pt x="1641" y="440"/>
                </a:lnTo>
                <a:lnTo>
                  <a:pt x="1615" y="397"/>
                </a:lnTo>
                <a:lnTo>
                  <a:pt x="1586" y="355"/>
                </a:lnTo>
                <a:lnTo>
                  <a:pt x="1554" y="314"/>
                </a:lnTo>
                <a:lnTo>
                  <a:pt x="1521" y="277"/>
                </a:lnTo>
                <a:lnTo>
                  <a:pt x="1484" y="241"/>
                </a:lnTo>
                <a:lnTo>
                  <a:pt x="1446" y="207"/>
                </a:lnTo>
                <a:lnTo>
                  <a:pt x="1406" y="174"/>
                </a:lnTo>
                <a:lnTo>
                  <a:pt x="1363" y="145"/>
                </a:lnTo>
                <a:lnTo>
                  <a:pt x="1320" y="119"/>
                </a:lnTo>
                <a:lnTo>
                  <a:pt x="1275" y="94"/>
                </a:lnTo>
                <a:lnTo>
                  <a:pt x="1228" y="73"/>
                </a:lnTo>
                <a:lnTo>
                  <a:pt x="1181" y="53"/>
                </a:lnTo>
                <a:lnTo>
                  <a:pt x="1133" y="38"/>
                </a:lnTo>
                <a:lnTo>
                  <a:pt x="1083" y="24"/>
                </a:lnTo>
                <a:lnTo>
                  <a:pt x="1032" y="13"/>
                </a:lnTo>
                <a:lnTo>
                  <a:pt x="983" y="6"/>
                </a:lnTo>
                <a:lnTo>
                  <a:pt x="931" y="1"/>
                </a:lnTo>
                <a:lnTo>
                  <a:pt x="880" y="0"/>
                </a:lnTo>
                <a:lnTo>
                  <a:pt x="829" y="1"/>
                </a:lnTo>
                <a:lnTo>
                  <a:pt x="777" y="6"/>
                </a:lnTo>
                <a:lnTo>
                  <a:pt x="728" y="13"/>
                </a:lnTo>
                <a:lnTo>
                  <a:pt x="677" y="24"/>
                </a:lnTo>
                <a:lnTo>
                  <a:pt x="627" y="38"/>
                </a:lnTo>
                <a:lnTo>
                  <a:pt x="579" y="53"/>
                </a:lnTo>
                <a:lnTo>
                  <a:pt x="532" y="73"/>
                </a:lnTo>
                <a:lnTo>
                  <a:pt x="485" y="94"/>
                </a:lnTo>
                <a:lnTo>
                  <a:pt x="440" y="119"/>
                </a:lnTo>
                <a:lnTo>
                  <a:pt x="396" y="145"/>
                </a:lnTo>
                <a:lnTo>
                  <a:pt x="354" y="174"/>
                </a:lnTo>
                <a:lnTo>
                  <a:pt x="314" y="207"/>
                </a:lnTo>
                <a:lnTo>
                  <a:pt x="276" y="241"/>
                </a:lnTo>
                <a:lnTo>
                  <a:pt x="239" y="277"/>
                </a:lnTo>
                <a:lnTo>
                  <a:pt x="205" y="314"/>
                </a:lnTo>
                <a:lnTo>
                  <a:pt x="174" y="355"/>
                </a:lnTo>
                <a:lnTo>
                  <a:pt x="145" y="397"/>
                </a:lnTo>
                <a:lnTo>
                  <a:pt x="118" y="440"/>
                </a:lnTo>
                <a:lnTo>
                  <a:pt x="93" y="486"/>
                </a:lnTo>
                <a:lnTo>
                  <a:pt x="72" y="532"/>
                </a:lnTo>
                <a:lnTo>
                  <a:pt x="53" y="580"/>
                </a:lnTo>
                <a:lnTo>
                  <a:pt x="37" y="629"/>
                </a:lnTo>
                <a:lnTo>
                  <a:pt x="24" y="678"/>
                </a:lnTo>
                <a:lnTo>
                  <a:pt x="13" y="728"/>
                </a:lnTo>
                <a:lnTo>
                  <a:pt x="6" y="779"/>
                </a:lnTo>
                <a:lnTo>
                  <a:pt x="1" y="830"/>
                </a:lnTo>
                <a:lnTo>
                  <a:pt x="0" y="881"/>
                </a:lnTo>
                <a:lnTo>
                  <a:pt x="1" y="932"/>
                </a:lnTo>
                <a:lnTo>
                  <a:pt x="6" y="984"/>
                </a:lnTo>
                <a:lnTo>
                  <a:pt x="13" y="1035"/>
                </a:lnTo>
                <a:lnTo>
                  <a:pt x="24" y="1084"/>
                </a:lnTo>
                <a:lnTo>
                  <a:pt x="37" y="1134"/>
                </a:lnTo>
                <a:lnTo>
                  <a:pt x="53" y="1182"/>
                </a:lnTo>
                <a:lnTo>
                  <a:pt x="72" y="1231"/>
                </a:lnTo>
                <a:lnTo>
                  <a:pt x="93" y="1276"/>
                </a:lnTo>
                <a:lnTo>
                  <a:pt x="118" y="1322"/>
                </a:lnTo>
                <a:lnTo>
                  <a:pt x="145" y="1366"/>
                </a:lnTo>
                <a:lnTo>
                  <a:pt x="174" y="1407"/>
                </a:lnTo>
                <a:lnTo>
                  <a:pt x="205" y="1448"/>
                </a:lnTo>
                <a:lnTo>
                  <a:pt x="239" y="1486"/>
                </a:lnTo>
                <a:lnTo>
                  <a:pt x="276" y="1522"/>
                </a:lnTo>
                <a:lnTo>
                  <a:pt x="314" y="1556"/>
                </a:lnTo>
                <a:lnTo>
                  <a:pt x="354" y="1588"/>
                </a:lnTo>
                <a:lnTo>
                  <a:pt x="396" y="1617"/>
                </a:lnTo>
                <a:lnTo>
                  <a:pt x="440" y="1644"/>
                </a:lnTo>
                <a:lnTo>
                  <a:pt x="485" y="1668"/>
                </a:lnTo>
                <a:lnTo>
                  <a:pt x="532" y="1690"/>
                </a:lnTo>
                <a:lnTo>
                  <a:pt x="579" y="1709"/>
                </a:lnTo>
                <a:lnTo>
                  <a:pt x="627" y="1725"/>
                </a:lnTo>
                <a:lnTo>
                  <a:pt x="677" y="1738"/>
                </a:lnTo>
                <a:lnTo>
                  <a:pt x="728" y="1749"/>
                </a:lnTo>
                <a:lnTo>
                  <a:pt x="777" y="1756"/>
                </a:lnTo>
                <a:lnTo>
                  <a:pt x="829" y="1761"/>
                </a:lnTo>
                <a:lnTo>
                  <a:pt x="880" y="1762"/>
                </a:lnTo>
                <a:lnTo>
                  <a:pt x="931" y="1761"/>
                </a:lnTo>
                <a:lnTo>
                  <a:pt x="983" y="1756"/>
                </a:lnTo>
                <a:lnTo>
                  <a:pt x="1032" y="1749"/>
                </a:lnTo>
                <a:lnTo>
                  <a:pt x="1083" y="1738"/>
                </a:lnTo>
                <a:lnTo>
                  <a:pt x="1133" y="1725"/>
                </a:lnTo>
                <a:lnTo>
                  <a:pt x="1181" y="1709"/>
                </a:lnTo>
                <a:lnTo>
                  <a:pt x="1228" y="1690"/>
                </a:lnTo>
                <a:lnTo>
                  <a:pt x="1275" y="1668"/>
                </a:lnTo>
                <a:lnTo>
                  <a:pt x="1320" y="1644"/>
                </a:lnTo>
                <a:lnTo>
                  <a:pt x="1363" y="1617"/>
                </a:lnTo>
                <a:lnTo>
                  <a:pt x="1406" y="1588"/>
                </a:lnTo>
                <a:lnTo>
                  <a:pt x="1446" y="1556"/>
                </a:lnTo>
                <a:lnTo>
                  <a:pt x="1484" y="1522"/>
                </a:lnTo>
                <a:lnTo>
                  <a:pt x="1521" y="1486"/>
                </a:lnTo>
                <a:lnTo>
                  <a:pt x="1554" y="1448"/>
                </a:lnTo>
                <a:lnTo>
                  <a:pt x="1586" y="1407"/>
                </a:lnTo>
                <a:lnTo>
                  <a:pt x="1615" y="1366"/>
                </a:lnTo>
                <a:lnTo>
                  <a:pt x="1641" y="1322"/>
                </a:lnTo>
                <a:lnTo>
                  <a:pt x="1667" y="1276"/>
                </a:lnTo>
                <a:lnTo>
                  <a:pt x="1687" y="1231"/>
                </a:lnTo>
                <a:lnTo>
                  <a:pt x="1707" y="1182"/>
                </a:lnTo>
                <a:lnTo>
                  <a:pt x="1722" y="1134"/>
                </a:lnTo>
                <a:lnTo>
                  <a:pt x="1736" y="1084"/>
                </a:lnTo>
                <a:lnTo>
                  <a:pt x="1747" y="1035"/>
                </a:lnTo>
                <a:lnTo>
                  <a:pt x="1754" y="984"/>
                </a:lnTo>
                <a:lnTo>
                  <a:pt x="1759" y="932"/>
                </a:lnTo>
                <a:lnTo>
                  <a:pt x="1760" y="881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4324350" y="2209800"/>
            <a:ext cx="0" cy="3665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5721350" y="2209800"/>
            <a:ext cx="0" cy="3665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5022850" y="1509713"/>
            <a:ext cx="36623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8685212" y="1509713"/>
            <a:ext cx="0" cy="43656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7986712" y="2209800"/>
            <a:ext cx="0" cy="4216400"/>
          </a:xfrm>
          <a:prstGeom prst="line">
            <a:avLst/>
          </a:prstGeom>
          <a:noFill/>
          <a:ln w="0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7427912" y="4252913"/>
            <a:ext cx="1116013" cy="1117600"/>
          </a:xfrm>
          <a:custGeom>
            <a:avLst/>
            <a:gdLst>
              <a:gd name="T0" fmla="*/ 1406 w 1407"/>
              <a:gd name="T1" fmla="*/ 658 h 1409"/>
              <a:gd name="T2" fmla="*/ 1394 w 1407"/>
              <a:gd name="T3" fmla="*/ 567 h 1409"/>
              <a:gd name="T4" fmla="*/ 1369 w 1407"/>
              <a:gd name="T5" fmla="*/ 478 h 1409"/>
              <a:gd name="T6" fmla="*/ 1334 w 1407"/>
              <a:gd name="T7" fmla="*/ 393 h 1409"/>
              <a:gd name="T8" fmla="*/ 1288 w 1407"/>
              <a:gd name="T9" fmla="*/ 313 h 1409"/>
              <a:gd name="T10" fmla="*/ 1233 w 1407"/>
              <a:gd name="T11" fmla="*/ 240 h 1409"/>
              <a:gd name="T12" fmla="*/ 1168 w 1407"/>
              <a:gd name="T13" fmla="*/ 175 h 1409"/>
              <a:gd name="T14" fmla="*/ 1094 w 1407"/>
              <a:gd name="T15" fmla="*/ 118 h 1409"/>
              <a:gd name="T16" fmla="*/ 1014 w 1407"/>
              <a:gd name="T17" fmla="*/ 72 h 1409"/>
              <a:gd name="T18" fmla="*/ 929 w 1407"/>
              <a:gd name="T19" fmla="*/ 37 h 1409"/>
              <a:gd name="T20" fmla="*/ 841 w 1407"/>
              <a:gd name="T21" fmla="*/ 13 h 1409"/>
              <a:gd name="T22" fmla="*/ 749 w 1407"/>
              <a:gd name="T23" fmla="*/ 1 h 1409"/>
              <a:gd name="T24" fmla="*/ 657 w 1407"/>
              <a:gd name="T25" fmla="*/ 1 h 1409"/>
              <a:gd name="T26" fmla="*/ 566 w 1407"/>
              <a:gd name="T27" fmla="*/ 13 h 1409"/>
              <a:gd name="T28" fmla="*/ 477 w 1407"/>
              <a:gd name="T29" fmla="*/ 37 h 1409"/>
              <a:gd name="T30" fmla="*/ 393 w 1407"/>
              <a:gd name="T31" fmla="*/ 72 h 1409"/>
              <a:gd name="T32" fmla="*/ 313 w 1407"/>
              <a:gd name="T33" fmla="*/ 118 h 1409"/>
              <a:gd name="T34" fmla="*/ 239 w 1407"/>
              <a:gd name="T35" fmla="*/ 175 h 1409"/>
              <a:gd name="T36" fmla="*/ 174 w 1407"/>
              <a:gd name="T37" fmla="*/ 240 h 1409"/>
              <a:gd name="T38" fmla="*/ 118 w 1407"/>
              <a:gd name="T39" fmla="*/ 313 h 1409"/>
              <a:gd name="T40" fmla="*/ 72 w 1407"/>
              <a:gd name="T41" fmla="*/ 393 h 1409"/>
              <a:gd name="T42" fmla="*/ 37 w 1407"/>
              <a:gd name="T43" fmla="*/ 478 h 1409"/>
              <a:gd name="T44" fmla="*/ 13 w 1407"/>
              <a:gd name="T45" fmla="*/ 567 h 1409"/>
              <a:gd name="T46" fmla="*/ 1 w 1407"/>
              <a:gd name="T47" fmla="*/ 658 h 1409"/>
              <a:gd name="T48" fmla="*/ 1 w 1407"/>
              <a:gd name="T49" fmla="*/ 750 h 1409"/>
              <a:gd name="T50" fmla="*/ 13 w 1407"/>
              <a:gd name="T51" fmla="*/ 842 h 1409"/>
              <a:gd name="T52" fmla="*/ 37 w 1407"/>
              <a:gd name="T53" fmla="*/ 930 h 1409"/>
              <a:gd name="T54" fmla="*/ 72 w 1407"/>
              <a:gd name="T55" fmla="*/ 1016 h 1409"/>
              <a:gd name="T56" fmla="*/ 118 w 1407"/>
              <a:gd name="T57" fmla="*/ 1096 h 1409"/>
              <a:gd name="T58" fmla="*/ 174 w 1407"/>
              <a:gd name="T59" fmla="*/ 1168 h 1409"/>
              <a:gd name="T60" fmla="*/ 239 w 1407"/>
              <a:gd name="T61" fmla="*/ 1234 h 1409"/>
              <a:gd name="T62" fmla="*/ 313 w 1407"/>
              <a:gd name="T63" fmla="*/ 1291 h 1409"/>
              <a:gd name="T64" fmla="*/ 393 w 1407"/>
              <a:gd name="T65" fmla="*/ 1336 h 1409"/>
              <a:gd name="T66" fmla="*/ 477 w 1407"/>
              <a:gd name="T67" fmla="*/ 1372 h 1409"/>
              <a:gd name="T68" fmla="*/ 566 w 1407"/>
              <a:gd name="T69" fmla="*/ 1396 h 1409"/>
              <a:gd name="T70" fmla="*/ 657 w 1407"/>
              <a:gd name="T71" fmla="*/ 1408 h 1409"/>
              <a:gd name="T72" fmla="*/ 749 w 1407"/>
              <a:gd name="T73" fmla="*/ 1408 h 1409"/>
              <a:gd name="T74" fmla="*/ 841 w 1407"/>
              <a:gd name="T75" fmla="*/ 1396 h 1409"/>
              <a:gd name="T76" fmla="*/ 929 w 1407"/>
              <a:gd name="T77" fmla="*/ 1372 h 1409"/>
              <a:gd name="T78" fmla="*/ 1014 w 1407"/>
              <a:gd name="T79" fmla="*/ 1336 h 1409"/>
              <a:gd name="T80" fmla="*/ 1094 w 1407"/>
              <a:gd name="T81" fmla="*/ 1291 h 1409"/>
              <a:gd name="T82" fmla="*/ 1168 w 1407"/>
              <a:gd name="T83" fmla="*/ 1234 h 1409"/>
              <a:gd name="T84" fmla="*/ 1233 w 1407"/>
              <a:gd name="T85" fmla="*/ 1168 h 1409"/>
              <a:gd name="T86" fmla="*/ 1288 w 1407"/>
              <a:gd name="T87" fmla="*/ 1096 h 1409"/>
              <a:gd name="T88" fmla="*/ 1334 w 1407"/>
              <a:gd name="T89" fmla="*/ 1016 h 1409"/>
              <a:gd name="T90" fmla="*/ 1369 w 1407"/>
              <a:gd name="T91" fmla="*/ 930 h 1409"/>
              <a:gd name="T92" fmla="*/ 1394 w 1407"/>
              <a:gd name="T93" fmla="*/ 842 h 1409"/>
              <a:gd name="T94" fmla="*/ 1406 w 1407"/>
              <a:gd name="T95" fmla="*/ 750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07" h="1409">
                <a:moveTo>
                  <a:pt x="1407" y="704"/>
                </a:moveTo>
                <a:lnTo>
                  <a:pt x="1406" y="658"/>
                </a:lnTo>
                <a:lnTo>
                  <a:pt x="1401" y="612"/>
                </a:lnTo>
                <a:lnTo>
                  <a:pt x="1394" y="567"/>
                </a:lnTo>
                <a:lnTo>
                  <a:pt x="1383" y="522"/>
                </a:lnTo>
                <a:lnTo>
                  <a:pt x="1369" y="478"/>
                </a:lnTo>
                <a:lnTo>
                  <a:pt x="1354" y="435"/>
                </a:lnTo>
                <a:lnTo>
                  <a:pt x="1334" y="393"/>
                </a:lnTo>
                <a:lnTo>
                  <a:pt x="1313" y="351"/>
                </a:lnTo>
                <a:lnTo>
                  <a:pt x="1288" y="313"/>
                </a:lnTo>
                <a:lnTo>
                  <a:pt x="1262" y="275"/>
                </a:lnTo>
                <a:lnTo>
                  <a:pt x="1233" y="240"/>
                </a:lnTo>
                <a:lnTo>
                  <a:pt x="1201" y="206"/>
                </a:lnTo>
                <a:lnTo>
                  <a:pt x="1168" y="175"/>
                </a:lnTo>
                <a:lnTo>
                  <a:pt x="1131" y="145"/>
                </a:lnTo>
                <a:lnTo>
                  <a:pt x="1094" y="118"/>
                </a:lnTo>
                <a:lnTo>
                  <a:pt x="1055" y="94"/>
                </a:lnTo>
                <a:lnTo>
                  <a:pt x="1014" y="72"/>
                </a:lnTo>
                <a:lnTo>
                  <a:pt x="973" y="53"/>
                </a:lnTo>
                <a:lnTo>
                  <a:pt x="929" y="37"/>
                </a:lnTo>
                <a:lnTo>
                  <a:pt x="886" y="24"/>
                </a:lnTo>
                <a:lnTo>
                  <a:pt x="841" y="13"/>
                </a:lnTo>
                <a:lnTo>
                  <a:pt x="795" y="6"/>
                </a:lnTo>
                <a:lnTo>
                  <a:pt x="749" y="1"/>
                </a:lnTo>
                <a:lnTo>
                  <a:pt x="703" y="0"/>
                </a:lnTo>
                <a:lnTo>
                  <a:pt x="657" y="1"/>
                </a:lnTo>
                <a:lnTo>
                  <a:pt x="612" y="6"/>
                </a:lnTo>
                <a:lnTo>
                  <a:pt x="566" y="13"/>
                </a:lnTo>
                <a:lnTo>
                  <a:pt x="521" y="24"/>
                </a:lnTo>
                <a:lnTo>
                  <a:pt x="477" y="37"/>
                </a:lnTo>
                <a:lnTo>
                  <a:pt x="434" y="53"/>
                </a:lnTo>
                <a:lnTo>
                  <a:pt x="393" y="72"/>
                </a:lnTo>
                <a:lnTo>
                  <a:pt x="352" y="94"/>
                </a:lnTo>
                <a:lnTo>
                  <a:pt x="313" y="118"/>
                </a:lnTo>
                <a:lnTo>
                  <a:pt x="275" y="145"/>
                </a:lnTo>
                <a:lnTo>
                  <a:pt x="239" y="175"/>
                </a:lnTo>
                <a:lnTo>
                  <a:pt x="205" y="206"/>
                </a:lnTo>
                <a:lnTo>
                  <a:pt x="174" y="240"/>
                </a:lnTo>
                <a:lnTo>
                  <a:pt x="145" y="275"/>
                </a:lnTo>
                <a:lnTo>
                  <a:pt x="118" y="313"/>
                </a:lnTo>
                <a:lnTo>
                  <a:pt x="94" y="351"/>
                </a:lnTo>
                <a:lnTo>
                  <a:pt x="72" y="393"/>
                </a:lnTo>
                <a:lnTo>
                  <a:pt x="53" y="435"/>
                </a:lnTo>
                <a:lnTo>
                  <a:pt x="37" y="478"/>
                </a:lnTo>
                <a:lnTo>
                  <a:pt x="24" y="522"/>
                </a:lnTo>
                <a:lnTo>
                  <a:pt x="13" y="567"/>
                </a:lnTo>
                <a:lnTo>
                  <a:pt x="6" y="612"/>
                </a:lnTo>
                <a:lnTo>
                  <a:pt x="1" y="658"/>
                </a:lnTo>
                <a:lnTo>
                  <a:pt x="0" y="704"/>
                </a:lnTo>
                <a:lnTo>
                  <a:pt x="1" y="750"/>
                </a:lnTo>
                <a:lnTo>
                  <a:pt x="6" y="796"/>
                </a:lnTo>
                <a:lnTo>
                  <a:pt x="13" y="842"/>
                </a:lnTo>
                <a:lnTo>
                  <a:pt x="24" y="887"/>
                </a:lnTo>
                <a:lnTo>
                  <a:pt x="37" y="930"/>
                </a:lnTo>
                <a:lnTo>
                  <a:pt x="53" y="974"/>
                </a:lnTo>
                <a:lnTo>
                  <a:pt x="72" y="1016"/>
                </a:lnTo>
                <a:lnTo>
                  <a:pt x="94" y="1057"/>
                </a:lnTo>
                <a:lnTo>
                  <a:pt x="118" y="1096"/>
                </a:lnTo>
                <a:lnTo>
                  <a:pt x="145" y="1133"/>
                </a:lnTo>
                <a:lnTo>
                  <a:pt x="174" y="1168"/>
                </a:lnTo>
                <a:lnTo>
                  <a:pt x="205" y="1202"/>
                </a:lnTo>
                <a:lnTo>
                  <a:pt x="239" y="1234"/>
                </a:lnTo>
                <a:lnTo>
                  <a:pt x="275" y="1264"/>
                </a:lnTo>
                <a:lnTo>
                  <a:pt x="313" y="1291"/>
                </a:lnTo>
                <a:lnTo>
                  <a:pt x="352" y="1315"/>
                </a:lnTo>
                <a:lnTo>
                  <a:pt x="393" y="1336"/>
                </a:lnTo>
                <a:lnTo>
                  <a:pt x="434" y="1356"/>
                </a:lnTo>
                <a:lnTo>
                  <a:pt x="477" y="1372"/>
                </a:lnTo>
                <a:lnTo>
                  <a:pt x="521" y="1385"/>
                </a:lnTo>
                <a:lnTo>
                  <a:pt x="566" y="1396"/>
                </a:lnTo>
                <a:lnTo>
                  <a:pt x="612" y="1403"/>
                </a:lnTo>
                <a:lnTo>
                  <a:pt x="657" y="1408"/>
                </a:lnTo>
                <a:lnTo>
                  <a:pt x="703" y="1409"/>
                </a:lnTo>
                <a:lnTo>
                  <a:pt x="749" y="1408"/>
                </a:lnTo>
                <a:lnTo>
                  <a:pt x="795" y="1403"/>
                </a:lnTo>
                <a:lnTo>
                  <a:pt x="841" y="1396"/>
                </a:lnTo>
                <a:lnTo>
                  <a:pt x="886" y="1385"/>
                </a:lnTo>
                <a:lnTo>
                  <a:pt x="929" y="1372"/>
                </a:lnTo>
                <a:lnTo>
                  <a:pt x="973" y="1356"/>
                </a:lnTo>
                <a:lnTo>
                  <a:pt x="1014" y="1336"/>
                </a:lnTo>
                <a:lnTo>
                  <a:pt x="1055" y="1315"/>
                </a:lnTo>
                <a:lnTo>
                  <a:pt x="1094" y="1291"/>
                </a:lnTo>
                <a:lnTo>
                  <a:pt x="1131" y="1264"/>
                </a:lnTo>
                <a:lnTo>
                  <a:pt x="1168" y="1234"/>
                </a:lnTo>
                <a:lnTo>
                  <a:pt x="1201" y="1202"/>
                </a:lnTo>
                <a:lnTo>
                  <a:pt x="1233" y="1168"/>
                </a:lnTo>
                <a:lnTo>
                  <a:pt x="1262" y="1133"/>
                </a:lnTo>
                <a:lnTo>
                  <a:pt x="1288" y="1096"/>
                </a:lnTo>
                <a:lnTo>
                  <a:pt x="1313" y="1056"/>
                </a:lnTo>
                <a:lnTo>
                  <a:pt x="1334" y="1016"/>
                </a:lnTo>
                <a:lnTo>
                  <a:pt x="1354" y="974"/>
                </a:lnTo>
                <a:lnTo>
                  <a:pt x="1369" y="930"/>
                </a:lnTo>
                <a:lnTo>
                  <a:pt x="1383" y="887"/>
                </a:lnTo>
                <a:lnTo>
                  <a:pt x="1394" y="842"/>
                </a:lnTo>
                <a:lnTo>
                  <a:pt x="1401" y="796"/>
                </a:lnTo>
                <a:lnTo>
                  <a:pt x="1406" y="750"/>
                </a:lnTo>
                <a:lnTo>
                  <a:pt x="1407" y="704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H="1">
            <a:off x="3597275" y="4252913"/>
            <a:ext cx="43894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H="1">
            <a:off x="3597275" y="5370513"/>
            <a:ext cx="43894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3036887" y="5875338"/>
            <a:ext cx="56483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7426325" y="2770188"/>
            <a:ext cx="0" cy="20415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8543925" y="1649413"/>
            <a:ext cx="0" cy="31623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H="1">
            <a:off x="3597275" y="2770188"/>
            <a:ext cx="38290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H="1">
            <a:off x="3597275" y="1649413"/>
            <a:ext cx="49466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3597275" y="1649413"/>
            <a:ext cx="1006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5443537" y="1649413"/>
            <a:ext cx="10048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6448425" y="1649413"/>
            <a:ext cx="0" cy="11207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H="1">
            <a:off x="5443537" y="2770188"/>
            <a:ext cx="10048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>
            <a:off x="3597275" y="2770188"/>
            <a:ext cx="10064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3597275" y="1649413"/>
            <a:ext cx="0" cy="11207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 flipV="1">
            <a:off x="7286625" y="3749675"/>
            <a:ext cx="0" cy="2125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7286625" y="3749675"/>
            <a:ext cx="13985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8685212" y="3749675"/>
            <a:ext cx="0" cy="2125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 flipH="1">
            <a:off x="7286625" y="5875338"/>
            <a:ext cx="13985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4324350" y="3749675"/>
            <a:ext cx="1397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5721350" y="3749675"/>
            <a:ext cx="0" cy="503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5721350" y="4252913"/>
            <a:ext cx="7270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>
            <a:off x="6448425" y="4252913"/>
            <a:ext cx="0" cy="1117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flipH="1">
            <a:off x="5721350" y="5370513"/>
            <a:ext cx="7270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5721350" y="5370513"/>
            <a:ext cx="0" cy="504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 flipH="1">
            <a:off x="4324350" y="5875338"/>
            <a:ext cx="1397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7"/>
          <p:cNvSpPr>
            <a:spLocks noChangeShapeType="1"/>
          </p:cNvSpPr>
          <p:nvPr/>
        </p:nvSpPr>
        <p:spPr bwMode="auto">
          <a:xfrm flipV="1">
            <a:off x="4324350" y="5370513"/>
            <a:ext cx="0" cy="504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8"/>
          <p:cNvSpPr>
            <a:spLocks noChangeShapeType="1"/>
          </p:cNvSpPr>
          <p:nvPr/>
        </p:nvSpPr>
        <p:spPr bwMode="auto">
          <a:xfrm flipH="1">
            <a:off x="3597275" y="5370513"/>
            <a:ext cx="7270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49"/>
          <p:cNvSpPr>
            <a:spLocks noChangeShapeType="1"/>
          </p:cNvSpPr>
          <p:nvPr/>
        </p:nvSpPr>
        <p:spPr bwMode="auto">
          <a:xfrm flipV="1">
            <a:off x="3597275" y="4252913"/>
            <a:ext cx="0" cy="1117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0"/>
          <p:cNvSpPr>
            <a:spLocks noChangeShapeType="1"/>
          </p:cNvSpPr>
          <p:nvPr/>
        </p:nvSpPr>
        <p:spPr bwMode="auto">
          <a:xfrm>
            <a:off x="3597275" y="4252913"/>
            <a:ext cx="7270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 flipV="1">
            <a:off x="4324350" y="3749675"/>
            <a:ext cx="0" cy="503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 flipV="1">
            <a:off x="7500937" y="4532313"/>
            <a:ext cx="968375" cy="5603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3"/>
          <p:cNvSpPr>
            <a:spLocks noChangeShapeType="1"/>
          </p:cNvSpPr>
          <p:nvPr/>
        </p:nvSpPr>
        <p:spPr bwMode="auto">
          <a:xfrm flipV="1">
            <a:off x="7705725" y="4327525"/>
            <a:ext cx="560388" cy="9683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 flipH="1" flipV="1">
            <a:off x="7500937" y="4532313"/>
            <a:ext cx="968375" cy="5603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5"/>
          <p:cNvSpPr>
            <a:spLocks noChangeShapeType="1"/>
          </p:cNvSpPr>
          <p:nvPr/>
        </p:nvSpPr>
        <p:spPr bwMode="auto">
          <a:xfrm flipH="1" flipV="1">
            <a:off x="7705725" y="4327525"/>
            <a:ext cx="560388" cy="9683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6"/>
          <p:cNvSpPr>
            <a:spLocks noChangeShapeType="1"/>
          </p:cNvSpPr>
          <p:nvPr/>
        </p:nvSpPr>
        <p:spPr bwMode="auto">
          <a:xfrm flipH="1">
            <a:off x="3597275" y="4327525"/>
            <a:ext cx="46688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7"/>
          <p:cNvSpPr>
            <a:spLocks noChangeShapeType="1"/>
          </p:cNvSpPr>
          <p:nvPr/>
        </p:nvSpPr>
        <p:spPr bwMode="auto">
          <a:xfrm flipH="1">
            <a:off x="3597275" y="4532313"/>
            <a:ext cx="48720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3597275" y="5295900"/>
            <a:ext cx="46688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9"/>
          <p:cNvSpPr>
            <a:spLocks noChangeShapeType="1"/>
          </p:cNvSpPr>
          <p:nvPr/>
        </p:nvSpPr>
        <p:spPr bwMode="auto">
          <a:xfrm flipH="1">
            <a:off x="3597275" y="5092700"/>
            <a:ext cx="48720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 flipV="1">
            <a:off x="8266112" y="1930400"/>
            <a:ext cx="0" cy="33655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 flipV="1">
            <a:off x="8469312" y="1724025"/>
            <a:ext cx="0" cy="33686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flipV="1">
            <a:off x="7705725" y="2489200"/>
            <a:ext cx="0" cy="2806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3"/>
          <p:cNvSpPr>
            <a:spLocks noChangeShapeType="1"/>
          </p:cNvSpPr>
          <p:nvPr/>
        </p:nvSpPr>
        <p:spPr bwMode="auto">
          <a:xfrm flipV="1">
            <a:off x="7500937" y="2693988"/>
            <a:ext cx="0" cy="23987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4"/>
          <p:cNvSpPr>
            <a:spLocks noChangeShapeType="1"/>
          </p:cNvSpPr>
          <p:nvPr/>
        </p:nvSpPr>
        <p:spPr bwMode="auto">
          <a:xfrm flipH="1">
            <a:off x="3597275" y="2693988"/>
            <a:ext cx="39036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5"/>
          <p:cNvSpPr>
            <a:spLocks noChangeShapeType="1"/>
          </p:cNvSpPr>
          <p:nvPr/>
        </p:nvSpPr>
        <p:spPr bwMode="auto">
          <a:xfrm flipH="1">
            <a:off x="3597275" y="2489200"/>
            <a:ext cx="41084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6"/>
          <p:cNvSpPr>
            <a:spLocks noChangeShapeType="1"/>
          </p:cNvSpPr>
          <p:nvPr/>
        </p:nvSpPr>
        <p:spPr bwMode="auto">
          <a:xfrm flipH="1">
            <a:off x="3597275" y="1930400"/>
            <a:ext cx="46688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7"/>
          <p:cNvSpPr>
            <a:spLocks noChangeShapeType="1"/>
          </p:cNvSpPr>
          <p:nvPr/>
        </p:nvSpPr>
        <p:spPr bwMode="auto">
          <a:xfrm flipH="1">
            <a:off x="3597275" y="1724025"/>
            <a:ext cx="48720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8"/>
          <p:cNvSpPr>
            <a:spLocks noChangeShapeType="1"/>
          </p:cNvSpPr>
          <p:nvPr/>
        </p:nvSpPr>
        <p:spPr bwMode="auto">
          <a:xfrm>
            <a:off x="5664200" y="1930400"/>
            <a:ext cx="0" cy="33655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69"/>
          <p:cNvSpPr>
            <a:spLocks noChangeShapeType="1"/>
          </p:cNvSpPr>
          <p:nvPr/>
        </p:nvSpPr>
        <p:spPr bwMode="auto">
          <a:xfrm>
            <a:off x="5527675" y="1724025"/>
            <a:ext cx="0" cy="33686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5443537" y="1649413"/>
            <a:ext cx="0" cy="31623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1"/>
          <p:cNvSpPr>
            <a:spLocks/>
          </p:cNvSpPr>
          <p:nvPr/>
        </p:nvSpPr>
        <p:spPr bwMode="auto">
          <a:xfrm>
            <a:off x="5443537" y="4252913"/>
            <a:ext cx="277813" cy="1117600"/>
          </a:xfrm>
          <a:custGeom>
            <a:avLst/>
            <a:gdLst>
              <a:gd name="T0" fmla="*/ 352 w 352"/>
              <a:gd name="T1" fmla="*/ 1409 h 1409"/>
              <a:gd name="T2" fmla="*/ 290 w 352"/>
              <a:gd name="T3" fmla="*/ 1330 h 1409"/>
              <a:gd name="T4" fmla="*/ 231 w 352"/>
              <a:gd name="T5" fmla="*/ 1251 h 1409"/>
              <a:gd name="T6" fmla="*/ 174 w 352"/>
              <a:gd name="T7" fmla="*/ 1170 h 1409"/>
              <a:gd name="T8" fmla="*/ 121 w 352"/>
              <a:gd name="T9" fmla="*/ 1084 h 1409"/>
              <a:gd name="T10" fmla="*/ 97 w 352"/>
              <a:gd name="T11" fmla="*/ 1040 h 1409"/>
              <a:gd name="T12" fmla="*/ 74 w 352"/>
              <a:gd name="T13" fmla="*/ 994 h 1409"/>
              <a:gd name="T14" fmla="*/ 53 w 352"/>
              <a:gd name="T15" fmla="*/ 947 h 1409"/>
              <a:gd name="T16" fmla="*/ 35 w 352"/>
              <a:gd name="T17" fmla="*/ 900 h 1409"/>
              <a:gd name="T18" fmla="*/ 21 w 352"/>
              <a:gd name="T19" fmla="*/ 852 h 1409"/>
              <a:gd name="T20" fmla="*/ 10 w 352"/>
              <a:gd name="T21" fmla="*/ 803 h 1409"/>
              <a:gd name="T22" fmla="*/ 3 w 352"/>
              <a:gd name="T23" fmla="*/ 754 h 1409"/>
              <a:gd name="T24" fmla="*/ 0 w 352"/>
              <a:gd name="T25" fmla="*/ 704 h 1409"/>
              <a:gd name="T26" fmla="*/ 3 w 352"/>
              <a:gd name="T27" fmla="*/ 655 h 1409"/>
              <a:gd name="T28" fmla="*/ 9 w 352"/>
              <a:gd name="T29" fmla="*/ 605 h 1409"/>
              <a:gd name="T30" fmla="*/ 21 w 352"/>
              <a:gd name="T31" fmla="*/ 557 h 1409"/>
              <a:gd name="T32" fmla="*/ 35 w 352"/>
              <a:gd name="T33" fmla="*/ 509 h 1409"/>
              <a:gd name="T34" fmla="*/ 53 w 352"/>
              <a:gd name="T35" fmla="*/ 461 h 1409"/>
              <a:gd name="T36" fmla="*/ 74 w 352"/>
              <a:gd name="T37" fmla="*/ 414 h 1409"/>
              <a:gd name="T38" fmla="*/ 97 w 352"/>
              <a:gd name="T39" fmla="*/ 368 h 1409"/>
              <a:gd name="T40" fmla="*/ 122 w 352"/>
              <a:gd name="T41" fmla="*/ 325 h 1409"/>
              <a:gd name="T42" fmla="*/ 174 w 352"/>
              <a:gd name="T43" fmla="*/ 240 h 1409"/>
              <a:gd name="T44" fmla="*/ 231 w 352"/>
              <a:gd name="T45" fmla="*/ 158 h 1409"/>
              <a:gd name="T46" fmla="*/ 290 w 352"/>
              <a:gd name="T47" fmla="*/ 77 h 1409"/>
              <a:gd name="T48" fmla="*/ 320 w 352"/>
              <a:gd name="T49" fmla="*/ 37 h 1409"/>
              <a:gd name="T50" fmla="*/ 352 w 352"/>
              <a:gd name="T51" fmla="*/ 0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52" h="1409">
                <a:moveTo>
                  <a:pt x="352" y="1409"/>
                </a:moveTo>
                <a:lnTo>
                  <a:pt x="290" y="1330"/>
                </a:lnTo>
                <a:lnTo>
                  <a:pt x="231" y="1251"/>
                </a:lnTo>
                <a:lnTo>
                  <a:pt x="174" y="1170"/>
                </a:lnTo>
                <a:lnTo>
                  <a:pt x="121" y="1084"/>
                </a:lnTo>
                <a:lnTo>
                  <a:pt x="97" y="1040"/>
                </a:lnTo>
                <a:lnTo>
                  <a:pt x="74" y="994"/>
                </a:lnTo>
                <a:lnTo>
                  <a:pt x="53" y="947"/>
                </a:lnTo>
                <a:lnTo>
                  <a:pt x="35" y="900"/>
                </a:lnTo>
                <a:lnTo>
                  <a:pt x="21" y="852"/>
                </a:lnTo>
                <a:lnTo>
                  <a:pt x="10" y="803"/>
                </a:lnTo>
                <a:lnTo>
                  <a:pt x="3" y="754"/>
                </a:lnTo>
                <a:lnTo>
                  <a:pt x="0" y="704"/>
                </a:lnTo>
                <a:lnTo>
                  <a:pt x="3" y="655"/>
                </a:lnTo>
                <a:lnTo>
                  <a:pt x="9" y="605"/>
                </a:lnTo>
                <a:lnTo>
                  <a:pt x="21" y="557"/>
                </a:lnTo>
                <a:lnTo>
                  <a:pt x="35" y="509"/>
                </a:lnTo>
                <a:lnTo>
                  <a:pt x="53" y="461"/>
                </a:lnTo>
                <a:lnTo>
                  <a:pt x="74" y="414"/>
                </a:lnTo>
                <a:lnTo>
                  <a:pt x="97" y="368"/>
                </a:lnTo>
                <a:lnTo>
                  <a:pt x="122" y="325"/>
                </a:lnTo>
                <a:lnTo>
                  <a:pt x="174" y="240"/>
                </a:lnTo>
                <a:lnTo>
                  <a:pt x="231" y="158"/>
                </a:lnTo>
                <a:lnTo>
                  <a:pt x="290" y="77"/>
                </a:lnTo>
                <a:lnTo>
                  <a:pt x="320" y="37"/>
                </a:lnTo>
                <a:lnTo>
                  <a:pt x="352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4383087" y="1930400"/>
            <a:ext cx="0" cy="33655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4519612" y="1724025"/>
            <a:ext cx="0" cy="33686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4"/>
          <p:cNvSpPr>
            <a:spLocks noChangeShapeType="1"/>
          </p:cNvSpPr>
          <p:nvPr/>
        </p:nvSpPr>
        <p:spPr bwMode="auto">
          <a:xfrm>
            <a:off x="4603750" y="1649413"/>
            <a:ext cx="0" cy="31623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5"/>
          <p:cNvSpPr>
            <a:spLocks/>
          </p:cNvSpPr>
          <p:nvPr/>
        </p:nvSpPr>
        <p:spPr bwMode="auto">
          <a:xfrm>
            <a:off x="4324350" y="4252913"/>
            <a:ext cx="279400" cy="1117600"/>
          </a:xfrm>
          <a:custGeom>
            <a:avLst/>
            <a:gdLst>
              <a:gd name="T0" fmla="*/ 0 w 353"/>
              <a:gd name="T1" fmla="*/ 1409 h 1409"/>
              <a:gd name="T2" fmla="*/ 61 w 353"/>
              <a:gd name="T3" fmla="*/ 1330 h 1409"/>
              <a:gd name="T4" fmla="*/ 121 w 353"/>
              <a:gd name="T5" fmla="*/ 1251 h 1409"/>
              <a:gd name="T6" fmla="*/ 177 w 353"/>
              <a:gd name="T7" fmla="*/ 1170 h 1409"/>
              <a:gd name="T8" fmla="*/ 231 w 353"/>
              <a:gd name="T9" fmla="*/ 1084 h 1409"/>
              <a:gd name="T10" fmla="*/ 255 w 353"/>
              <a:gd name="T11" fmla="*/ 1040 h 1409"/>
              <a:gd name="T12" fmla="*/ 278 w 353"/>
              <a:gd name="T13" fmla="*/ 994 h 1409"/>
              <a:gd name="T14" fmla="*/ 298 w 353"/>
              <a:gd name="T15" fmla="*/ 947 h 1409"/>
              <a:gd name="T16" fmla="*/ 316 w 353"/>
              <a:gd name="T17" fmla="*/ 900 h 1409"/>
              <a:gd name="T18" fmla="*/ 331 w 353"/>
              <a:gd name="T19" fmla="*/ 852 h 1409"/>
              <a:gd name="T20" fmla="*/ 343 w 353"/>
              <a:gd name="T21" fmla="*/ 803 h 1409"/>
              <a:gd name="T22" fmla="*/ 349 w 353"/>
              <a:gd name="T23" fmla="*/ 754 h 1409"/>
              <a:gd name="T24" fmla="*/ 353 w 353"/>
              <a:gd name="T25" fmla="*/ 704 h 1409"/>
              <a:gd name="T26" fmla="*/ 350 w 353"/>
              <a:gd name="T27" fmla="*/ 655 h 1409"/>
              <a:gd name="T28" fmla="*/ 343 w 353"/>
              <a:gd name="T29" fmla="*/ 605 h 1409"/>
              <a:gd name="T30" fmla="*/ 331 w 353"/>
              <a:gd name="T31" fmla="*/ 557 h 1409"/>
              <a:gd name="T32" fmla="*/ 316 w 353"/>
              <a:gd name="T33" fmla="*/ 509 h 1409"/>
              <a:gd name="T34" fmla="*/ 298 w 353"/>
              <a:gd name="T35" fmla="*/ 461 h 1409"/>
              <a:gd name="T36" fmla="*/ 278 w 353"/>
              <a:gd name="T37" fmla="*/ 414 h 1409"/>
              <a:gd name="T38" fmla="*/ 255 w 353"/>
              <a:gd name="T39" fmla="*/ 368 h 1409"/>
              <a:gd name="T40" fmla="*/ 231 w 353"/>
              <a:gd name="T41" fmla="*/ 325 h 1409"/>
              <a:gd name="T42" fmla="*/ 177 w 353"/>
              <a:gd name="T43" fmla="*/ 240 h 1409"/>
              <a:gd name="T44" fmla="*/ 121 w 353"/>
              <a:gd name="T45" fmla="*/ 158 h 1409"/>
              <a:gd name="T46" fmla="*/ 61 w 353"/>
              <a:gd name="T47" fmla="*/ 77 h 1409"/>
              <a:gd name="T48" fmla="*/ 31 w 353"/>
              <a:gd name="T49" fmla="*/ 37 h 1409"/>
              <a:gd name="T50" fmla="*/ 0 w 353"/>
              <a:gd name="T51" fmla="*/ 0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53" h="1409">
                <a:moveTo>
                  <a:pt x="0" y="1409"/>
                </a:moveTo>
                <a:lnTo>
                  <a:pt x="61" y="1330"/>
                </a:lnTo>
                <a:lnTo>
                  <a:pt x="121" y="1251"/>
                </a:lnTo>
                <a:lnTo>
                  <a:pt x="177" y="1170"/>
                </a:lnTo>
                <a:lnTo>
                  <a:pt x="231" y="1084"/>
                </a:lnTo>
                <a:lnTo>
                  <a:pt x="255" y="1040"/>
                </a:lnTo>
                <a:lnTo>
                  <a:pt x="278" y="994"/>
                </a:lnTo>
                <a:lnTo>
                  <a:pt x="298" y="947"/>
                </a:lnTo>
                <a:lnTo>
                  <a:pt x="316" y="900"/>
                </a:lnTo>
                <a:lnTo>
                  <a:pt x="331" y="852"/>
                </a:lnTo>
                <a:lnTo>
                  <a:pt x="343" y="803"/>
                </a:lnTo>
                <a:lnTo>
                  <a:pt x="349" y="754"/>
                </a:lnTo>
                <a:lnTo>
                  <a:pt x="353" y="704"/>
                </a:lnTo>
                <a:lnTo>
                  <a:pt x="350" y="655"/>
                </a:lnTo>
                <a:lnTo>
                  <a:pt x="343" y="605"/>
                </a:lnTo>
                <a:lnTo>
                  <a:pt x="331" y="557"/>
                </a:lnTo>
                <a:lnTo>
                  <a:pt x="316" y="509"/>
                </a:lnTo>
                <a:lnTo>
                  <a:pt x="298" y="461"/>
                </a:lnTo>
                <a:lnTo>
                  <a:pt x="278" y="414"/>
                </a:lnTo>
                <a:lnTo>
                  <a:pt x="255" y="368"/>
                </a:lnTo>
                <a:lnTo>
                  <a:pt x="231" y="325"/>
                </a:lnTo>
                <a:lnTo>
                  <a:pt x="177" y="240"/>
                </a:lnTo>
                <a:lnTo>
                  <a:pt x="121" y="158"/>
                </a:lnTo>
                <a:lnTo>
                  <a:pt x="61" y="77"/>
                </a:lnTo>
                <a:lnTo>
                  <a:pt x="31" y="37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000"/>
                            </p:stCondLst>
                            <p:childTnLst>
                              <p:par>
                                <p:cTn id="1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70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8000"/>
                            </p:stCondLst>
                            <p:childTnLst>
                              <p:par>
                                <p:cTn id="1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9000"/>
                            </p:stCondLst>
                            <p:childTnLst>
                              <p:par>
                                <p:cTn id="1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461" y="127416"/>
            <a:ext cx="10515600" cy="1319357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) </a:t>
            </a:r>
            <a:r>
              <a:rPr lang="en-US" dirty="0"/>
              <a:t>Draw the given views of assigned form and complete the intersection.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23" y="839086"/>
            <a:ext cx="6058177" cy="516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29" y="218940"/>
            <a:ext cx="40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Visualization of the solids: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98" y="1280993"/>
            <a:ext cx="4905902" cy="4884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94" y="1280993"/>
            <a:ext cx="5905535" cy="4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7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4127500" y="1671638"/>
            <a:ext cx="1362075" cy="1363663"/>
          </a:xfrm>
          <a:custGeom>
            <a:avLst/>
            <a:gdLst>
              <a:gd name="T0" fmla="*/ 2568 w 2574"/>
              <a:gd name="T1" fmla="*/ 1170 h 2576"/>
              <a:gd name="T2" fmla="*/ 2540 w 2574"/>
              <a:gd name="T3" fmla="*/ 995 h 2576"/>
              <a:gd name="T4" fmla="*/ 2489 w 2574"/>
              <a:gd name="T5" fmla="*/ 826 h 2576"/>
              <a:gd name="T6" fmla="*/ 2413 w 2574"/>
              <a:gd name="T7" fmla="*/ 666 h 2576"/>
              <a:gd name="T8" fmla="*/ 2317 w 2574"/>
              <a:gd name="T9" fmla="*/ 516 h 2576"/>
              <a:gd name="T10" fmla="*/ 2202 w 2574"/>
              <a:gd name="T11" fmla="*/ 382 h 2576"/>
              <a:gd name="T12" fmla="*/ 2070 w 2574"/>
              <a:gd name="T13" fmla="*/ 265 h 2576"/>
              <a:gd name="T14" fmla="*/ 1922 w 2574"/>
              <a:gd name="T15" fmla="*/ 168 h 2576"/>
              <a:gd name="T16" fmla="*/ 1763 w 2574"/>
              <a:gd name="T17" fmla="*/ 90 h 2576"/>
              <a:gd name="T18" fmla="*/ 1594 w 2574"/>
              <a:gd name="T19" fmla="*/ 37 h 2576"/>
              <a:gd name="T20" fmla="*/ 1419 w 2574"/>
              <a:gd name="T21" fmla="*/ 6 h 2576"/>
              <a:gd name="T22" fmla="*/ 1242 w 2574"/>
              <a:gd name="T23" fmla="*/ 1 h 2576"/>
              <a:gd name="T24" fmla="*/ 1066 w 2574"/>
              <a:gd name="T25" fmla="*/ 18 h 2576"/>
              <a:gd name="T26" fmla="*/ 895 w 2574"/>
              <a:gd name="T27" fmla="*/ 61 h 2576"/>
              <a:gd name="T28" fmla="*/ 730 w 2574"/>
              <a:gd name="T29" fmla="*/ 126 h 2576"/>
              <a:gd name="T30" fmla="*/ 576 w 2574"/>
              <a:gd name="T31" fmla="*/ 214 h 2576"/>
              <a:gd name="T32" fmla="*/ 437 w 2574"/>
              <a:gd name="T33" fmla="*/ 322 h 2576"/>
              <a:gd name="T34" fmla="*/ 312 w 2574"/>
              <a:gd name="T35" fmla="*/ 447 h 2576"/>
              <a:gd name="T36" fmla="*/ 205 w 2574"/>
              <a:gd name="T37" fmla="*/ 589 h 2576"/>
              <a:gd name="T38" fmla="*/ 120 w 2574"/>
              <a:gd name="T39" fmla="*/ 744 h 2576"/>
              <a:gd name="T40" fmla="*/ 57 w 2574"/>
              <a:gd name="T41" fmla="*/ 909 h 2576"/>
              <a:gd name="T42" fmla="*/ 16 w 2574"/>
              <a:gd name="T43" fmla="*/ 1081 h 2576"/>
              <a:gd name="T44" fmla="*/ 0 w 2574"/>
              <a:gd name="T45" fmla="*/ 1258 h 2576"/>
              <a:gd name="T46" fmla="*/ 9 w 2574"/>
              <a:gd name="T47" fmla="*/ 1435 h 2576"/>
              <a:gd name="T48" fmla="*/ 40 w 2574"/>
              <a:gd name="T49" fmla="*/ 1610 h 2576"/>
              <a:gd name="T50" fmla="*/ 96 w 2574"/>
              <a:gd name="T51" fmla="*/ 1777 h 2576"/>
              <a:gd name="T52" fmla="*/ 175 w 2574"/>
              <a:gd name="T53" fmla="*/ 1936 h 2576"/>
              <a:gd name="T54" fmla="*/ 274 w 2574"/>
              <a:gd name="T55" fmla="*/ 2082 h 2576"/>
              <a:gd name="T56" fmla="*/ 393 w 2574"/>
              <a:gd name="T57" fmla="*/ 2214 h 2576"/>
              <a:gd name="T58" fmla="*/ 528 w 2574"/>
              <a:gd name="T59" fmla="*/ 2328 h 2576"/>
              <a:gd name="T60" fmla="*/ 678 w 2574"/>
              <a:gd name="T61" fmla="*/ 2422 h 2576"/>
              <a:gd name="T62" fmla="*/ 839 w 2574"/>
              <a:gd name="T63" fmla="*/ 2495 h 2576"/>
              <a:gd name="T64" fmla="*/ 1009 w 2574"/>
              <a:gd name="T65" fmla="*/ 2545 h 2576"/>
              <a:gd name="T66" fmla="*/ 1183 w 2574"/>
              <a:gd name="T67" fmla="*/ 2571 h 2576"/>
              <a:gd name="T68" fmla="*/ 1361 w 2574"/>
              <a:gd name="T69" fmla="*/ 2574 h 2576"/>
              <a:gd name="T70" fmla="*/ 1536 w 2574"/>
              <a:gd name="T71" fmla="*/ 2552 h 2576"/>
              <a:gd name="T72" fmla="*/ 1707 w 2574"/>
              <a:gd name="T73" fmla="*/ 2505 h 2576"/>
              <a:gd name="T74" fmla="*/ 1870 w 2574"/>
              <a:gd name="T75" fmla="*/ 2436 h 2576"/>
              <a:gd name="T76" fmla="*/ 2022 w 2574"/>
              <a:gd name="T77" fmla="*/ 2345 h 2576"/>
              <a:gd name="T78" fmla="*/ 2160 w 2574"/>
              <a:gd name="T79" fmla="*/ 2234 h 2576"/>
              <a:gd name="T80" fmla="*/ 2281 w 2574"/>
              <a:gd name="T81" fmla="*/ 2105 h 2576"/>
              <a:gd name="T82" fmla="*/ 2384 w 2574"/>
              <a:gd name="T83" fmla="*/ 1961 h 2576"/>
              <a:gd name="T84" fmla="*/ 2466 w 2574"/>
              <a:gd name="T85" fmla="*/ 1804 h 2576"/>
              <a:gd name="T86" fmla="*/ 2526 w 2574"/>
              <a:gd name="T87" fmla="*/ 1638 h 2576"/>
              <a:gd name="T88" fmla="*/ 2562 w 2574"/>
              <a:gd name="T89" fmla="*/ 1465 h 2576"/>
              <a:gd name="T90" fmla="*/ 2574 w 2574"/>
              <a:gd name="T91" fmla="*/ 1288 h 2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574" h="2576">
                <a:moveTo>
                  <a:pt x="2574" y="1288"/>
                </a:moveTo>
                <a:lnTo>
                  <a:pt x="2573" y="1229"/>
                </a:lnTo>
                <a:lnTo>
                  <a:pt x="2568" y="1170"/>
                </a:lnTo>
                <a:lnTo>
                  <a:pt x="2562" y="1111"/>
                </a:lnTo>
                <a:lnTo>
                  <a:pt x="2552" y="1053"/>
                </a:lnTo>
                <a:lnTo>
                  <a:pt x="2540" y="995"/>
                </a:lnTo>
                <a:lnTo>
                  <a:pt x="2526" y="937"/>
                </a:lnTo>
                <a:lnTo>
                  <a:pt x="2508" y="882"/>
                </a:lnTo>
                <a:lnTo>
                  <a:pt x="2489" y="826"/>
                </a:lnTo>
                <a:lnTo>
                  <a:pt x="2466" y="771"/>
                </a:lnTo>
                <a:lnTo>
                  <a:pt x="2441" y="718"/>
                </a:lnTo>
                <a:lnTo>
                  <a:pt x="2413" y="666"/>
                </a:lnTo>
                <a:lnTo>
                  <a:pt x="2384" y="614"/>
                </a:lnTo>
                <a:lnTo>
                  <a:pt x="2352" y="564"/>
                </a:lnTo>
                <a:lnTo>
                  <a:pt x="2317" y="516"/>
                </a:lnTo>
                <a:lnTo>
                  <a:pt x="2281" y="470"/>
                </a:lnTo>
                <a:lnTo>
                  <a:pt x="2243" y="425"/>
                </a:lnTo>
                <a:lnTo>
                  <a:pt x="2202" y="382"/>
                </a:lnTo>
                <a:lnTo>
                  <a:pt x="2160" y="341"/>
                </a:lnTo>
                <a:lnTo>
                  <a:pt x="2115" y="302"/>
                </a:lnTo>
                <a:lnTo>
                  <a:pt x="2070" y="265"/>
                </a:lnTo>
                <a:lnTo>
                  <a:pt x="2022" y="230"/>
                </a:lnTo>
                <a:lnTo>
                  <a:pt x="1972" y="197"/>
                </a:lnTo>
                <a:lnTo>
                  <a:pt x="1922" y="168"/>
                </a:lnTo>
                <a:lnTo>
                  <a:pt x="1870" y="139"/>
                </a:lnTo>
                <a:lnTo>
                  <a:pt x="1816" y="114"/>
                </a:lnTo>
                <a:lnTo>
                  <a:pt x="1763" y="90"/>
                </a:lnTo>
                <a:lnTo>
                  <a:pt x="1707" y="71"/>
                </a:lnTo>
                <a:lnTo>
                  <a:pt x="1650" y="52"/>
                </a:lnTo>
                <a:lnTo>
                  <a:pt x="1594" y="37"/>
                </a:lnTo>
                <a:lnTo>
                  <a:pt x="1536" y="24"/>
                </a:lnTo>
                <a:lnTo>
                  <a:pt x="1478" y="14"/>
                </a:lnTo>
                <a:lnTo>
                  <a:pt x="1419" y="6"/>
                </a:lnTo>
                <a:lnTo>
                  <a:pt x="1361" y="2"/>
                </a:lnTo>
                <a:lnTo>
                  <a:pt x="1302" y="0"/>
                </a:lnTo>
                <a:lnTo>
                  <a:pt x="1242" y="1"/>
                </a:lnTo>
                <a:lnTo>
                  <a:pt x="1183" y="4"/>
                </a:lnTo>
                <a:lnTo>
                  <a:pt x="1125" y="10"/>
                </a:lnTo>
                <a:lnTo>
                  <a:pt x="1066" y="18"/>
                </a:lnTo>
                <a:lnTo>
                  <a:pt x="1009" y="30"/>
                </a:lnTo>
                <a:lnTo>
                  <a:pt x="952" y="44"/>
                </a:lnTo>
                <a:lnTo>
                  <a:pt x="895" y="61"/>
                </a:lnTo>
                <a:lnTo>
                  <a:pt x="839" y="80"/>
                </a:lnTo>
                <a:lnTo>
                  <a:pt x="784" y="102"/>
                </a:lnTo>
                <a:lnTo>
                  <a:pt x="730" y="126"/>
                </a:lnTo>
                <a:lnTo>
                  <a:pt x="678" y="154"/>
                </a:lnTo>
                <a:lnTo>
                  <a:pt x="627" y="182"/>
                </a:lnTo>
                <a:lnTo>
                  <a:pt x="576" y="214"/>
                </a:lnTo>
                <a:lnTo>
                  <a:pt x="528" y="247"/>
                </a:lnTo>
                <a:lnTo>
                  <a:pt x="481" y="284"/>
                </a:lnTo>
                <a:lnTo>
                  <a:pt x="437" y="322"/>
                </a:lnTo>
                <a:lnTo>
                  <a:pt x="393" y="361"/>
                </a:lnTo>
                <a:lnTo>
                  <a:pt x="351" y="404"/>
                </a:lnTo>
                <a:lnTo>
                  <a:pt x="312" y="447"/>
                </a:lnTo>
                <a:lnTo>
                  <a:pt x="274" y="493"/>
                </a:lnTo>
                <a:lnTo>
                  <a:pt x="239" y="540"/>
                </a:lnTo>
                <a:lnTo>
                  <a:pt x="205" y="589"/>
                </a:lnTo>
                <a:lnTo>
                  <a:pt x="175" y="639"/>
                </a:lnTo>
                <a:lnTo>
                  <a:pt x="146" y="691"/>
                </a:lnTo>
                <a:lnTo>
                  <a:pt x="120" y="744"/>
                </a:lnTo>
                <a:lnTo>
                  <a:pt x="96" y="799"/>
                </a:lnTo>
                <a:lnTo>
                  <a:pt x="75" y="853"/>
                </a:lnTo>
                <a:lnTo>
                  <a:pt x="57" y="909"/>
                </a:lnTo>
                <a:lnTo>
                  <a:pt x="40" y="966"/>
                </a:lnTo>
                <a:lnTo>
                  <a:pt x="27" y="1024"/>
                </a:lnTo>
                <a:lnTo>
                  <a:pt x="16" y="1081"/>
                </a:lnTo>
                <a:lnTo>
                  <a:pt x="9" y="1140"/>
                </a:lnTo>
                <a:lnTo>
                  <a:pt x="3" y="1199"/>
                </a:lnTo>
                <a:lnTo>
                  <a:pt x="0" y="1258"/>
                </a:lnTo>
                <a:lnTo>
                  <a:pt x="0" y="1317"/>
                </a:lnTo>
                <a:lnTo>
                  <a:pt x="3" y="1376"/>
                </a:lnTo>
                <a:lnTo>
                  <a:pt x="9" y="1435"/>
                </a:lnTo>
                <a:lnTo>
                  <a:pt x="16" y="1494"/>
                </a:lnTo>
                <a:lnTo>
                  <a:pt x="27" y="1552"/>
                </a:lnTo>
                <a:lnTo>
                  <a:pt x="40" y="1610"/>
                </a:lnTo>
                <a:lnTo>
                  <a:pt x="57" y="1666"/>
                </a:lnTo>
                <a:lnTo>
                  <a:pt x="75" y="1722"/>
                </a:lnTo>
                <a:lnTo>
                  <a:pt x="96" y="1777"/>
                </a:lnTo>
                <a:lnTo>
                  <a:pt x="120" y="1831"/>
                </a:lnTo>
                <a:lnTo>
                  <a:pt x="146" y="1885"/>
                </a:lnTo>
                <a:lnTo>
                  <a:pt x="175" y="1936"/>
                </a:lnTo>
                <a:lnTo>
                  <a:pt x="205" y="1986"/>
                </a:lnTo>
                <a:lnTo>
                  <a:pt x="239" y="2035"/>
                </a:lnTo>
                <a:lnTo>
                  <a:pt x="274" y="2082"/>
                </a:lnTo>
                <a:lnTo>
                  <a:pt x="312" y="2128"/>
                </a:lnTo>
                <a:lnTo>
                  <a:pt x="351" y="2172"/>
                </a:lnTo>
                <a:lnTo>
                  <a:pt x="393" y="2214"/>
                </a:lnTo>
                <a:lnTo>
                  <a:pt x="437" y="2254"/>
                </a:lnTo>
                <a:lnTo>
                  <a:pt x="481" y="2292"/>
                </a:lnTo>
                <a:lnTo>
                  <a:pt x="528" y="2328"/>
                </a:lnTo>
                <a:lnTo>
                  <a:pt x="576" y="2362"/>
                </a:lnTo>
                <a:lnTo>
                  <a:pt x="627" y="2393"/>
                </a:lnTo>
                <a:lnTo>
                  <a:pt x="678" y="2422"/>
                </a:lnTo>
                <a:lnTo>
                  <a:pt x="730" y="2449"/>
                </a:lnTo>
                <a:lnTo>
                  <a:pt x="784" y="2473"/>
                </a:lnTo>
                <a:lnTo>
                  <a:pt x="839" y="2495"/>
                </a:lnTo>
                <a:lnTo>
                  <a:pt x="895" y="2515"/>
                </a:lnTo>
                <a:lnTo>
                  <a:pt x="952" y="2531"/>
                </a:lnTo>
                <a:lnTo>
                  <a:pt x="1009" y="2545"/>
                </a:lnTo>
                <a:lnTo>
                  <a:pt x="1066" y="2557"/>
                </a:lnTo>
                <a:lnTo>
                  <a:pt x="1125" y="2566"/>
                </a:lnTo>
                <a:lnTo>
                  <a:pt x="1183" y="2571"/>
                </a:lnTo>
                <a:lnTo>
                  <a:pt x="1242" y="2575"/>
                </a:lnTo>
                <a:lnTo>
                  <a:pt x="1302" y="2576"/>
                </a:lnTo>
                <a:lnTo>
                  <a:pt x="1361" y="2574"/>
                </a:lnTo>
                <a:lnTo>
                  <a:pt x="1419" y="2569"/>
                </a:lnTo>
                <a:lnTo>
                  <a:pt x="1478" y="2562"/>
                </a:lnTo>
                <a:lnTo>
                  <a:pt x="1536" y="2552"/>
                </a:lnTo>
                <a:lnTo>
                  <a:pt x="1594" y="2539"/>
                </a:lnTo>
                <a:lnTo>
                  <a:pt x="1650" y="2523"/>
                </a:lnTo>
                <a:lnTo>
                  <a:pt x="1707" y="2505"/>
                </a:lnTo>
                <a:lnTo>
                  <a:pt x="1763" y="2485"/>
                </a:lnTo>
                <a:lnTo>
                  <a:pt x="1816" y="2461"/>
                </a:lnTo>
                <a:lnTo>
                  <a:pt x="1870" y="2436"/>
                </a:lnTo>
                <a:lnTo>
                  <a:pt x="1922" y="2408"/>
                </a:lnTo>
                <a:lnTo>
                  <a:pt x="1972" y="2378"/>
                </a:lnTo>
                <a:lnTo>
                  <a:pt x="2022" y="2345"/>
                </a:lnTo>
                <a:lnTo>
                  <a:pt x="2070" y="2310"/>
                </a:lnTo>
                <a:lnTo>
                  <a:pt x="2115" y="2273"/>
                </a:lnTo>
                <a:lnTo>
                  <a:pt x="2160" y="2234"/>
                </a:lnTo>
                <a:lnTo>
                  <a:pt x="2202" y="2194"/>
                </a:lnTo>
                <a:lnTo>
                  <a:pt x="2243" y="2150"/>
                </a:lnTo>
                <a:lnTo>
                  <a:pt x="2281" y="2105"/>
                </a:lnTo>
                <a:lnTo>
                  <a:pt x="2317" y="2059"/>
                </a:lnTo>
                <a:lnTo>
                  <a:pt x="2352" y="2011"/>
                </a:lnTo>
                <a:lnTo>
                  <a:pt x="2384" y="1961"/>
                </a:lnTo>
                <a:lnTo>
                  <a:pt x="2413" y="1910"/>
                </a:lnTo>
                <a:lnTo>
                  <a:pt x="2441" y="1857"/>
                </a:lnTo>
                <a:lnTo>
                  <a:pt x="2466" y="1804"/>
                </a:lnTo>
                <a:lnTo>
                  <a:pt x="2489" y="1749"/>
                </a:lnTo>
                <a:lnTo>
                  <a:pt x="2508" y="1694"/>
                </a:lnTo>
                <a:lnTo>
                  <a:pt x="2526" y="1638"/>
                </a:lnTo>
                <a:lnTo>
                  <a:pt x="2540" y="1580"/>
                </a:lnTo>
                <a:lnTo>
                  <a:pt x="2552" y="1522"/>
                </a:lnTo>
                <a:lnTo>
                  <a:pt x="2562" y="1465"/>
                </a:lnTo>
                <a:lnTo>
                  <a:pt x="2568" y="1406"/>
                </a:lnTo>
                <a:lnTo>
                  <a:pt x="2573" y="1347"/>
                </a:lnTo>
                <a:lnTo>
                  <a:pt x="2574" y="1288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4808537" y="119063"/>
            <a:ext cx="0" cy="5808663"/>
          </a:xfrm>
          <a:prstGeom prst="line">
            <a:avLst/>
          </a:prstGeom>
          <a:noFill/>
          <a:ln w="1587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3419475" y="119063"/>
            <a:ext cx="0" cy="58086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6199187" y="119063"/>
            <a:ext cx="0" cy="58086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6607175" y="119063"/>
            <a:ext cx="0" cy="66024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7016750" y="3035300"/>
            <a:ext cx="0" cy="28924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2716212" y="2352675"/>
            <a:ext cx="4981575" cy="0"/>
          </a:xfrm>
          <a:prstGeom prst="line">
            <a:avLst/>
          </a:prstGeom>
          <a:noFill/>
          <a:ln w="1587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3135312" y="3035300"/>
            <a:ext cx="38814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296862" y="3444875"/>
            <a:ext cx="99710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3419475" y="3854450"/>
            <a:ext cx="49593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019425" y="4891088"/>
            <a:ext cx="5927725" cy="3175"/>
          </a:xfrm>
          <a:prstGeom prst="line">
            <a:avLst/>
          </a:prstGeom>
          <a:noFill/>
          <a:ln w="1587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3419475" y="5927725"/>
            <a:ext cx="49593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6607175" y="434975"/>
            <a:ext cx="3006725" cy="30099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4808537" y="1671638"/>
            <a:ext cx="35702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8378825" y="1671638"/>
            <a:ext cx="0" cy="4256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7697788" y="2352675"/>
            <a:ext cx="0" cy="3575050"/>
          </a:xfrm>
          <a:prstGeom prst="line">
            <a:avLst/>
          </a:prstGeom>
          <a:noFill/>
          <a:ln w="1587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7126288" y="4318000"/>
            <a:ext cx="1144588" cy="1146175"/>
          </a:xfrm>
          <a:custGeom>
            <a:avLst/>
            <a:gdLst>
              <a:gd name="T0" fmla="*/ 2160 w 2162"/>
              <a:gd name="T1" fmla="*/ 1028 h 2166"/>
              <a:gd name="T2" fmla="*/ 2150 w 2162"/>
              <a:gd name="T3" fmla="*/ 920 h 2166"/>
              <a:gd name="T4" fmla="*/ 2128 w 2162"/>
              <a:gd name="T5" fmla="*/ 813 h 2166"/>
              <a:gd name="T6" fmla="*/ 2095 w 2162"/>
              <a:gd name="T7" fmla="*/ 710 h 2166"/>
              <a:gd name="T8" fmla="*/ 2052 w 2162"/>
              <a:gd name="T9" fmla="*/ 609 h 2166"/>
              <a:gd name="T10" fmla="*/ 2000 w 2162"/>
              <a:gd name="T11" fmla="*/ 514 h 2166"/>
              <a:gd name="T12" fmla="*/ 1939 w 2162"/>
              <a:gd name="T13" fmla="*/ 425 h 2166"/>
              <a:gd name="T14" fmla="*/ 1869 w 2162"/>
              <a:gd name="T15" fmla="*/ 342 h 2166"/>
              <a:gd name="T16" fmla="*/ 1790 w 2162"/>
              <a:gd name="T17" fmla="*/ 266 h 2166"/>
              <a:gd name="T18" fmla="*/ 1705 w 2162"/>
              <a:gd name="T19" fmla="*/ 199 h 2166"/>
              <a:gd name="T20" fmla="*/ 1614 w 2162"/>
              <a:gd name="T21" fmla="*/ 141 h 2166"/>
              <a:gd name="T22" fmla="*/ 1516 w 2162"/>
              <a:gd name="T23" fmla="*/ 92 h 2166"/>
              <a:gd name="T24" fmla="*/ 1415 w 2162"/>
              <a:gd name="T25" fmla="*/ 54 h 2166"/>
              <a:gd name="T26" fmla="*/ 1310 w 2162"/>
              <a:gd name="T27" fmla="*/ 25 h 2166"/>
              <a:gd name="T28" fmla="*/ 1203 w 2162"/>
              <a:gd name="T29" fmla="*/ 7 h 2166"/>
              <a:gd name="T30" fmla="*/ 1094 w 2162"/>
              <a:gd name="T31" fmla="*/ 0 h 2166"/>
              <a:gd name="T32" fmla="*/ 986 w 2162"/>
              <a:gd name="T33" fmla="*/ 4 h 2166"/>
              <a:gd name="T34" fmla="*/ 878 w 2162"/>
              <a:gd name="T35" fmla="*/ 20 h 2166"/>
              <a:gd name="T36" fmla="*/ 773 w 2162"/>
              <a:gd name="T37" fmla="*/ 45 h 2166"/>
              <a:gd name="T38" fmla="*/ 670 w 2162"/>
              <a:gd name="T39" fmla="*/ 81 h 2166"/>
              <a:gd name="T40" fmla="*/ 572 w 2162"/>
              <a:gd name="T41" fmla="*/ 128 h 2166"/>
              <a:gd name="T42" fmla="*/ 479 w 2162"/>
              <a:gd name="T43" fmla="*/ 183 h 2166"/>
              <a:gd name="T44" fmla="*/ 392 w 2162"/>
              <a:gd name="T45" fmla="*/ 249 h 2166"/>
              <a:gd name="T46" fmla="*/ 312 w 2162"/>
              <a:gd name="T47" fmla="*/ 322 h 2166"/>
              <a:gd name="T48" fmla="*/ 239 w 2162"/>
              <a:gd name="T49" fmla="*/ 403 h 2166"/>
              <a:gd name="T50" fmla="*/ 176 w 2162"/>
              <a:gd name="T51" fmla="*/ 491 h 2166"/>
              <a:gd name="T52" fmla="*/ 121 w 2162"/>
              <a:gd name="T53" fmla="*/ 585 h 2166"/>
              <a:gd name="T54" fmla="*/ 77 w 2162"/>
              <a:gd name="T55" fmla="*/ 684 h 2166"/>
              <a:gd name="T56" fmla="*/ 42 w 2162"/>
              <a:gd name="T57" fmla="*/ 787 h 2166"/>
              <a:gd name="T58" fmla="*/ 17 w 2162"/>
              <a:gd name="T59" fmla="*/ 893 h 2166"/>
              <a:gd name="T60" fmla="*/ 4 w 2162"/>
              <a:gd name="T61" fmla="*/ 1001 h 2166"/>
              <a:gd name="T62" fmla="*/ 0 w 2162"/>
              <a:gd name="T63" fmla="*/ 1110 h 2166"/>
              <a:gd name="T64" fmla="*/ 9 w 2162"/>
              <a:gd name="T65" fmla="*/ 1218 h 2166"/>
              <a:gd name="T66" fmla="*/ 28 w 2162"/>
              <a:gd name="T67" fmla="*/ 1325 h 2166"/>
              <a:gd name="T68" fmla="*/ 57 w 2162"/>
              <a:gd name="T69" fmla="*/ 1430 h 2166"/>
              <a:gd name="T70" fmla="*/ 97 w 2162"/>
              <a:gd name="T71" fmla="*/ 1531 h 2166"/>
              <a:gd name="T72" fmla="*/ 148 w 2162"/>
              <a:gd name="T73" fmla="*/ 1629 h 2166"/>
              <a:gd name="T74" fmla="*/ 207 w 2162"/>
              <a:gd name="T75" fmla="*/ 1719 h 2166"/>
              <a:gd name="T76" fmla="*/ 275 w 2162"/>
              <a:gd name="T77" fmla="*/ 1804 h 2166"/>
              <a:gd name="T78" fmla="*/ 351 w 2162"/>
              <a:gd name="T79" fmla="*/ 1882 h 2166"/>
              <a:gd name="T80" fmla="*/ 435 w 2162"/>
              <a:gd name="T81" fmla="*/ 1951 h 2166"/>
              <a:gd name="T82" fmla="*/ 525 w 2162"/>
              <a:gd name="T83" fmla="*/ 2012 h 2166"/>
              <a:gd name="T84" fmla="*/ 620 w 2162"/>
              <a:gd name="T85" fmla="*/ 2063 h 2166"/>
              <a:gd name="T86" fmla="*/ 722 w 2162"/>
              <a:gd name="T87" fmla="*/ 2103 h 2166"/>
              <a:gd name="T88" fmla="*/ 826 w 2162"/>
              <a:gd name="T89" fmla="*/ 2135 h 2166"/>
              <a:gd name="T90" fmla="*/ 932 w 2162"/>
              <a:gd name="T91" fmla="*/ 2156 h 2166"/>
              <a:gd name="T92" fmla="*/ 1041 w 2162"/>
              <a:gd name="T93" fmla="*/ 2165 h 2166"/>
              <a:gd name="T94" fmla="*/ 1149 w 2162"/>
              <a:gd name="T95" fmla="*/ 2163 h 2166"/>
              <a:gd name="T96" fmla="*/ 1257 w 2162"/>
              <a:gd name="T97" fmla="*/ 2151 h 2166"/>
              <a:gd name="T98" fmla="*/ 1363 w 2162"/>
              <a:gd name="T99" fmla="*/ 2129 h 2166"/>
              <a:gd name="T100" fmla="*/ 1466 w 2162"/>
              <a:gd name="T101" fmla="*/ 2095 h 2166"/>
              <a:gd name="T102" fmla="*/ 1566 w 2162"/>
              <a:gd name="T103" fmla="*/ 2051 h 2166"/>
              <a:gd name="T104" fmla="*/ 1659 w 2162"/>
              <a:gd name="T105" fmla="*/ 1998 h 2166"/>
              <a:gd name="T106" fmla="*/ 1749 w 2162"/>
              <a:gd name="T107" fmla="*/ 1934 h 2166"/>
              <a:gd name="T108" fmla="*/ 1831 w 2162"/>
              <a:gd name="T109" fmla="*/ 1863 h 2166"/>
              <a:gd name="T110" fmla="*/ 1905 w 2162"/>
              <a:gd name="T111" fmla="*/ 1784 h 2166"/>
              <a:gd name="T112" fmla="*/ 1971 w 2162"/>
              <a:gd name="T113" fmla="*/ 1697 h 2166"/>
              <a:gd name="T114" fmla="*/ 2028 w 2162"/>
              <a:gd name="T115" fmla="*/ 1605 h 2166"/>
              <a:gd name="T116" fmla="*/ 2075 w 2162"/>
              <a:gd name="T117" fmla="*/ 1506 h 2166"/>
              <a:gd name="T118" fmla="*/ 2112 w 2162"/>
              <a:gd name="T119" fmla="*/ 1405 h 2166"/>
              <a:gd name="T120" fmla="*/ 2140 w 2162"/>
              <a:gd name="T121" fmla="*/ 1299 h 2166"/>
              <a:gd name="T122" fmla="*/ 2156 w 2162"/>
              <a:gd name="T123" fmla="*/ 1192 h 2166"/>
              <a:gd name="T124" fmla="*/ 2162 w 2162"/>
              <a:gd name="T125" fmla="*/ 1083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62" h="2166">
                <a:moveTo>
                  <a:pt x="2162" y="1083"/>
                </a:moveTo>
                <a:lnTo>
                  <a:pt x="2160" y="1028"/>
                </a:lnTo>
                <a:lnTo>
                  <a:pt x="2156" y="974"/>
                </a:lnTo>
                <a:lnTo>
                  <a:pt x="2150" y="920"/>
                </a:lnTo>
                <a:lnTo>
                  <a:pt x="2140" y="867"/>
                </a:lnTo>
                <a:lnTo>
                  <a:pt x="2128" y="813"/>
                </a:lnTo>
                <a:lnTo>
                  <a:pt x="2112" y="761"/>
                </a:lnTo>
                <a:lnTo>
                  <a:pt x="2095" y="710"/>
                </a:lnTo>
                <a:lnTo>
                  <a:pt x="2075" y="659"/>
                </a:lnTo>
                <a:lnTo>
                  <a:pt x="2052" y="609"/>
                </a:lnTo>
                <a:lnTo>
                  <a:pt x="2028" y="561"/>
                </a:lnTo>
                <a:lnTo>
                  <a:pt x="2000" y="514"/>
                </a:lnTo>
                <a:lnTo>
                  <a:pt x="1971" y="468"/>
                </a:lnTo>
                <a:lnTo>
                  <a:pt x="1939" y="425"/>
                </a:lnTo>
                <a:lnTo>
                  <a:pt x="1905" y="382"/>
                </a:lnTo>
                <a:lnTo>
                  <a:pt x="1869" y="342"/>
                </a:lnTo>
                <a:lnTo>
                  <a:pt x="1831" y="302"/>
                </a:lnTo>
                <a:lnTo>
                  <a:pt x="1790" y="266"/>
                </a:lnTo>
                <a:lnTo>
                  <a:pt x="1749" y="231"/>
                </a:lnTo>
                <a:lnTo>
                  <a:pt x="1705" y="199"/>
                </a:lnTo>
                <a:lnTo>
                  <a:pt x="1659" y="168"/>
                </a:lnTo>
                <a:lnTo>
                  <a:pt x="1614" y="141"/>
                </a:lnTo>
                <a:lnTo>
                  <a:pt x="1566" y="115"/>
                </a:lnTo>
                <a:lnTo>
                  <a:pt x="1516" y="92"/>
                </a:lnTo>
                <a:lnTo>
                  <a:pt x="1466" y="71"/>
                </a:lnTo>
                <a:lnTo>
                  <a:pt x="1415" y="54"/>
                </a:lnTo>
                <a:lnTo>
                  <a:pt x="1363" y="37"/>
                </a:lnTo>
                <a:lnTo>
                  <a:pt x="1310" y="25"/>
                </a:lnTo>
                <a:lnTo>
                  <a:pt x="1257" y="14"/>
                </a:lnTo>
                <a:lnTo>
                  <a:pt x="1203" y="7"/>
                </a:lnTo>
                <a:lnTo>
                  <a:pt x="1149" y="2"/>
                </a:lnTo>
                <a:lnTo>
                  <a:pt x="1094" y="0"/>
                </a:lnTo>
                <a:lnTo>
                  <a:pt x="1041" y="1"/>
                </a:lnTo>
                <a:lnTo>
                  <a:pt x="986" y="4"/>
                </a:lnTo>
                <a:lnTo>
                  <a:pt x="932" y="10"/>
                </a:lnTo>
                <a:lnTo>
                  <a:pt x="878" y="20"/>
                </a:lnTo>
                <a:lnTo>
                  <a:pt x="826" y="31"/>
                </a:lnTo>
                <a:lnTo>
                  <a:pt x="773" y="45"/>
                </a:lnTo>
                <a:lnTo>
                  <a:pt x="722" y="62"/>
                </a:lnTo>
                <a:lnTo>
                  <a:pt x="670" y="81"/>
                </a:lnTo>
                <a:lnTo>
                  <a:pt x="620" y="103"/>
                </a:lnTo>
                <a:lnTo>
                  <a:pt x="572" y="128"/>
                </a:lnTo>
                <a:lnTo>
                  <a:pt x="525" y="154"/>
                </a:lnTo>
                <a:lnTo>
                  <a:pt x="479" y="183"/>
                </a:lnTo>
                <a:lnTo>
                  <a:pt x="435" y="215"/>
                </a:lnTo>
                <a:lnTo>
                  <a:pt x="392" y="249"/>
                </a:lnTo>
                <a:lnTo>
                  <a:pt x="351" y="284"/>
                </a:lnTo>
                <a:lnTo>
                  <a:pt x="312" y="322"/>
                </a:lnTo>
                <a:lnTo>
                  <a:pt x="275" y="361"/>
                </a:lnTo>
                <a:lnTo>
                  <a:pt x="239" y="403"/>
                </a:lnTo>
                <a:lnTo>
                  <a:pt x="207" y="446"/>
                </a:lnTo>
                <a:lnTo>
                  <a:pt x="176" y="491"/>
                </a:lnTo>
                <a:lnTo>
                  <a:pt x="148" y="537"/>
                </a:lnTo>
                <a:lnTo>
                  <a:pt x="121" y="585"/>
                </a:lnTo>
                <a:lnTo>
                  <a:pt x="97" y="634"/>
                </a:lnTo>
                <a:lnTo>
                  <a:pt x="77" y="684"/>
                </a:lnTo>
                <a:lnTo>
                  <a:pt x="57" y="736"/>
                </a:lnTo>
                <a:lnTo>
                  <a:pt x="42" y="787"/>
                </a:lnTo>
                <a:lnTo>
                  <a:pt x="28" y="841"/>
                </a:lnTo>
                <a:lnTo>
                  <a:pt x="17" y="893"/>
                </a:lnTo>
                <a:lnTo>
                  <a:pt x="9" y="947"/>
                </a:lnTo>
                <a:lnTo>
                  <a:pt x="4" y="1001"/>
                </a:lnTo>
                <a:lnTo>
                  <a:pt x="0" y="1056"/>
                </a:lnTo>
                <a:lnTo>
                  <a:pt x="0" y="1110"/>
                </a:lnTo>
                <a:lnTo>
                  <a:pt x="4" y="1165"/>
                </a:lnTo>
                <a:lnTo>
                  <a:pt x="9" y="1218"/>
                </a:lnTo>
                <a:lnTo>
                  <a:pt x="17" y="1273"/>
                </a:lnTo>
                <a:lnTo>
                  <a:pt x="28" y="1325"/>
                </a:lnTo>
                <a:lnTo>
                  <a:pt x="42" y="1379"/>
                </a:lnTo>
                <a:lnTo>
                  <a:pt x="57" y="1430"/>
                </a:lnTo>
                <a:lnTo>
                  <a:pt x="77" y="1481"/>
                </a:lnTo>
                <a:lnTo>
                  <a:pt x="97" y="1531"/>
                </a:lnTo>
                <a:lnTo>
                  <a:pt x="121" y="1581"/>
                </a:lnTo>
                <a:lnTo>
                  <a:pt x="148" y="1629"/>
                </a:lnTo>
                <a:lnTo>
                  <a:pt x="176" y="1674"/>
                </a:lnTo>
                <a:lnTo>
                  <a:pt x="207" y="1719"/>
                </a:lnTo>
                <a:lnTo>
                  <a:pt x="239" y="1763"/>
                </a:lnTo>
                <a:lnTo>
                  <a:pt x="275" y="1804"/>
                </a:lnTo>
                <a:lnTo>
                  <a:pt x="312" y="1844"/>
                </a:lnTo>
                <a:lnTo>
                  <a:pt x="351" y="1882"/>
                </a:lnTo>
                <a:lnTo>
                  <a:pt x="392" y="1917"/>
                </a:lnTo>
                <a:lnTo>
                  <a:pt x="435" y="1951"/>
                </a:lnTo>
                <a:lnTo>
                  <a:pt x="479" y="1982"/>
                </a:lnTo>
                <a:lnTo>
                  <a:pt x="525" y="2012"/>
                </a:lnTo>
                <a:lnTo>
                  <a:pt x="572" y="2038"/>
                </a:lnTo>
                <a:lnTo>
                  <a:pt x="620" y="2063"/>
                </a:lnTo>
                <a:lnTo>
                  <a:pt x="670" y="2085"/>
                </a:lnTo>
                <a:lnTo>
                  <a:pt x="722" y="2103"/>
                </a:lnTo>
                <a:lnTo>
                  <a:pt x="773" y="2121"/>
                </a:lnTo>
                <a:lnTo>
                  <a:pt x="826" y="2135"/>
                </a:lnTo>
                <a:lnTo>
                  <a:pt x="878" y="2146"/>
                </a:lnTo>
                <a:lnTo>
                  <a:pt x="932" y="2156"/>
                </a:lnTo>
                <a:lnTo>
                  <a:pt x="986" y="2161"/>
                </a:lnTo>
                <a:lnTo>
                  <a:pt x="1041" y="2165"/>
                </a:lnTo>
                <a:lnTo>
                  <a:pt x="1094" y="2166"/>
                </a:lnTo>
                <a:lnTo>
                  <a:pt x="1149" y="2163"/>
                </a:lnTo>
                <a:lnTo>
                  <a:pt x="1203" y="2159"/>
                </a:lnTo>
                <a:lnTo>
                  <a:pt x="1257" y="2151"/>
                </a:lnTo>
                <a:lnTo>
                  <a:pt x="1310" y="2141"/>
                </a:lnTo>
                <a:lnTo>
                  <a:pt x="1363" y="2129"/>
                </a:lnTo>
                <a:lnTo>
                  <a:pt x="1415" y="2112"/>
                </a:lnTo>
                <a:lnTo>
                  <a:pt x="1466" y="2095"/>
                </a:lnTo>
                <a:lnTo>
                  <a:pt x="1516" y="2074"/>
                </a:lnTo>
                <a:lnTo>
                  <a:pt x="1566" y="2051"/>
                </a:lnTo>
                <a:lnTo>
                  <a:pt x="1614" y="2025"/>
                </a:lnTo>
                <a:lnTo>
                  <a:pt x="1659" y="1998"/>
                </a:lnTo>
                <a:lnTo>
                  <a:pt x="1705" y="1967"/>
                </a:lnTo>
                <a:lnTo>
                  <a:pt x="1749" y="1934"/>
                </a:lnTo>
                <a:lnTo>
                  <a:pt x="1790" y="1899"/>
                </a:lnTo>
                <a:lnTo>
                  <a:pt x="1831" y="1863"/>
                </a:lnTo>
                <a:lnTo>
                  <a:pt x="1869" y="1824"/>
                </a:lnTo>
                <a:lnTo>
                  <a:pt x="1905" y="1784"/>
                </a:lnTo>
                <a:lnTo>
                  <a:pt x="1939" y="1741"/>
                </a:lnTo>
                <a:lnTo>
                  <a:pt x="1971" y="1697"/>
                </a:lnTo>
                <a:lnTo>
                  <a:pt x="2000" y="1652"/>
                </a:lnTo>
                <a:lnTo>
                  <a:pt x="2028" y="1605"/>
                </a:lnTo>
                <a:lnTo>
                  <a:pt x="2052" y="1557"/>
                </a:lnTo>
                <a:lnTo>
                  <a:pt x="2075" y="1506"/>
                </a:lnTo>
                <a:lnTo>
                  <a:pt x="2095" y="1456"/>
                </a:lnTo>
                <a:lnTo>
                  <a:pt x="2112" y="1405"/>
                </a:lnTo>
                <a:lnTo>
                  <a:pt x="2128" y="1352"/>
                </a:lnTo>
                <a:lnTo>
                  <a:pt x="2140" y="1299"/>
                </a:lnTo>
                <a:lnTo>
                  <a:pt x="2150" y="1245"/>
                </a:lnTo>
                <a:lnTo>
                  <a:pt x="2156" y="1192"/>
                </a:lnTo>
                <a:lnTo>
                  <a:pt x="2160" y="1137"/>
                </a:lnTo>
                <a:lnTo>
                  <a:pt x="2162" y="1083"/>
                </a:lnTo>
                <a:close/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>
            <a:off x="7202488" y="4891088"/>
            <a:ext cx="495300" cy="285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7697788" y="4891088"/>
            <a:ext cx="495300" cy="285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7202488" y="4318000"/>
            <a:ext cx="495300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7697788" y="4318000"/>
            <a:ext cx="495300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7202488" y="5176838"/>
            <a:ext cx="9906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7202488" y="2849563"/>
            <a:ext cx="0" cy="23272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8193088" y="1857375"/>
            <a:ext cx="0" cy="33194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H="1">
            <a:off x="3419475" y="2849563"/>
            <a:ext cx="37830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H="1">
            <a:off x="3419475" y="1857375"/>
            <a:ext cx="47736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H="1">
            <a:off x="3419475" y="4318000"/>
            <a:ext cx="42783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H="1">
            <a:off x="3419475" y="5176838"/>
            <a:ext cx="37830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4127500" y="2352675"/>
            <a:ext cx="0" cy="35750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5491162" y="2352675"/>
            <a:ext cx="0" cy="35750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3419475" y="1857375"/>
            <a:ext cx="9223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5276850" y="1857375"/>
            <a:ext cx="9223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6199187" y="1857375"/>
            <a:ext cx="0" cy="992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H="1">
            <a:off x="5276850" y="2849563"/>
            <a:ext cx="9223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H="1">
            <a:off x="3419475" y="2849563"/>
            <a:ext cx="9223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V="1">
            <a:off x="3419475" y="1857375"/>
            <a:ext cx="0" cy="992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>
            <a:off x="4127500" y="3854450"/>
            <a:ext cx="13636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>
            <a:off x="5491162" y="3854450"/>
            <a:ext cx="0" cy="4635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>
            <a:off x="5491162" y="4318000"/>
            <a:ext cx="7080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6199187" y="4318000"/>
            <a:ext cx="0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5491162" y="5176838"/>
            <a:ext cx="0" cy="750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V="1">
            <a:off x="4127500" y="5176838"/>
            <a:ext cx="0" cy="750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V="1">
            <a:off x="3419475" y="4318000"/>
            <a:ext cx="0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>
            <a:off x="3419475" y="4318000"/>
            <a:ext cx="7080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 flipV="1">
            <a:off x="4127500" y="3854450"/>
            <a:ext cx="0" cy="4635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>
            <a:off x="7016750" y="3854450"/>
            <a:ext cx="13620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8378825" y="3854450"/>
            <a:ext cx="0" cy="20732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 flipH="1">
            <a:off x="7016750" y="5927725"/>
            <a:ext cx="13620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 flipV="1">
            <a:off x="7016750" y="3854450"/>
            <a:ext cx="0" cy="20732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 flipV="1">
            <a:off x="7367588" y="2684463"/>
            <a:ext cx="0" cy="22066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V="1">
            <a:off x="8027988" y="2022475"/>
            <a:ext cx="0" cy="2868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 flipH="1">
            <a:off x="3419475" y="2684463"/>
            <a:ext cx="39481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 flipH="1">
            <a:off x="3419475" y="2022475"/>
            <a:ext cx="46085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>
            <a:off x="5276850" y="1857375"/>
            <a:ext cx="0" cy="33194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>
            <a:off x="5405437" y="2022475"/>
            <a:ext cx="0" cy="2868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2"/>
          <p:cNvSpPr>
            <a:spLocks/>
          </p:cNvSpPr>
          <p:nvPr/>
        </p:nvSpPr>
        <p:spPr bwMode="auto">
          <a:xfrm>
            <a:off x="5276850" y="4318000"/>
            <a:ext cx="214313" cy="858838"/>
          </a:xfrm>
          <a:custGeom>
            <a:avLst/>
            <a:gdLst>
              <a:gd name="T0" fmla="*/ 404 w 404"/>
              <a:gd name="T1" fmla="*/ 0 h 1624"/>
              <a:gd name="T2" fmla="*/ 372 w 404"/>
              <a:gd name="T3" fmla="*/ 427 h 1624"/>
              <a:gd name="T4" fmla="*/ 346 w 404"/>
              <a:gd name="T5" fmla="*/ 636 h 1624"/>
              <a:gd name="T6" fmla="*/ 308 w 404"/>
              <a:gd name="T7" fmla="*/ 844 h 1624"/>
              <a:gd name="T8" fmla="*/ 284 w 404"/>
              <a:gd name="T9" fmla="*/ 945 h 1624"/>
              <a:gd name="T10" fmla="*/ 254 w 404"/>
              <a:gd name="T11" fmla="*/ 1046 h 1624"/>
              <a:gd name="T12" fmla="*/ 221 w 404"/>
              <a:gd name="T13" fmla="*/ 1145 h 1624"/>
              <a:gd name="T14" fmla="*/ 181 w 404"/>
              <a:gd name="T15" fmla="*/ 1242 h 1624"/>
              <a:gd name="T16" fmla="*/ 94 w 404"/>
              <a:gd name="T17" fmla="*/ 1434 h 1624"/>
              <a:gd name="T18" fmla="*/ 0 w 404"/>
              <a:gd name="T19" fmla="*/ 1624 h 1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4" h="1624">
                <a:moveTo>
                  <a:pt x="404" y="0"/>
                </a:moveTo>
                <a:lnTo>
                  <a:pt x="372" y="427"/>
                </a:lnTo>
                <a:lnTo>
                  <a:pt x="346" y="636"/>
                </a:lnTo>
                <a:lnTo>
                  <a:pt x="308" y="844"/>
                </a:lnTo>
                <a:lnTo>
                  <a:pt x="284" y="945"/>
                </a:lnTo>
                <a:lnTo>
                  <a:pt x="254" y="1046"/>
                </a:lnTo>
                <a:lnTo>
                  <a:pt x="221" y="1145"/>
                </a:lnTo>
                <a:lnTo>
                  <a:pt x="181" y="1242"/>
                </a:lnTo>
                <a:lnTo>
                  <a:pt x="94" y="1434"/>
                </a:lnTo>
                <a:lnTo>
                  <a:pt x="0" y="1624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>
            <a:off x="4341812" y="1857375"/>
            <a:ext cx="0" cy="33194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>
            <a:off x="4213225" y="2022475"/>
            <a:ext cx="0" cy="2868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5"/>
          <p:cNvSpPr>
            <a:spLocks/>
          </p:cNvSpPr>
          <p:nvPr/>
        </p:nvSpPr>
        <p:spPr bwMode="auto">
          <a:xfrm>
            <a:off x="4127500" y="4318000"/>
            <a:ext cx="214313" cy="858838"/>
          </a:xfrm>
          <a:custGeom>
            <a:avLst/>
            <a:gdLst>
              <a:gd name="T0" fmla="*/ 0 w 404"/>
              <a:gd name="T1" fmla="*/ 0 h 1624"/>
              <a:gd name="T2" fmla="*/ 32 w 404"/>
              <a:gd name="T3" fmla="*/ 427 h 1624"/>
              <a:gd name="T4" fmla="*/ 58 w 404"/>
              <a:gd name="T5" fmla="*/ 636 h 1624"/>
              <a:gd name="T6" fmla="*/ 95 w 404"/>
              <a:gd name="T7" fmla="*/ 844 h 1624"/>
              <a:gd name="T8" fmla="*/ 120 w 404"/>
              <a:gd name="T9" fmla="*/ 945 h 1624"/>
              <a:gd name="T10" fmla="*/ 148 w 404"/>
              <a:gd name="T11" fmla="*/ 1046 h 1624"/>
              <a:gd name="T12" fmla="*/ 183 w 404"/>
              <a:gd name="T13" fmla="*/ 1145 h 1624"/>
              <a:gd name="T14" fmla="*/ 222 w 404"/>
              <a:gd name="T15" fmla="*/ 1242 h 1624"/>
              <a:gd name="T16" fmla="*/ 309 w 404"/>
              <a:gd name="T17" fmla="*/ 1434 h 1624"/>
              <a:gd name="T18" fmla="*/ 404 w 404"/>
              <a:gd name="T19" fmla="*/ 1624 h 1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4" h="1624">
                <a:moveTo>
                  <a:pt x="0" y="0"/>
                </a:moveTo>
                <a:lnTo>
                  <a:pt x="32" y="427"/>
                </a:lnTo>
                <a:lnTo>
                  <a:pt x="58" y="636"/>
                </a:lnTo>
                <a:lnTo>
                  <a:pt x="95" y="844"/>
                </a:lnTo>
                <a:lnTo>
                  <a:pt x="120" y="945"/>
                </a:lnTo>
                <a:lnTo>
                  <a:pt x="148" y="1046"/>
                </a:lnTo>
                <a:lnTo>
                  <a:pt x="183" y="1145"/>
                </a:lnTo>
                <a:lnTo>
                  <a:pt x="222" y="1242"/>
                </a:lnTo>
                <a:lnTo>
                  <a:pt x="309" y="1434"/>
                </a:lnTo>
                <a:lnTo>
                  <a:pt x="404" y="1624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>
            <a:stCxn id="52" idx="0"/>
          </p:cNvCxnSpPr>
          <p:nvPr/>
        </p:nvCxnSpPr>
        <p:spPr>
          <a:xfrm>
            <a:off x="3419475" y="5176838"/>
            <a:ext cx="7080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49" idx="0"/>
          </p:cNvCxnSpPr>
          <p:nvPr/>
        </p:nvCxnSpPr>
        <p:spPr>
          <a:xfrm flipH="1">
            <a:off x="5491162" y="5176838"/>
            <a:ext cx="7080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0" idx="1"/>
            <a:endCxn id="66" idx="1"/>
          </p:cNvCxnSpPr>
          <p:nvPr/>
        </p:nvCxnSpPr>
        <p:spPr>
          <a:xfrm>
            <a:off x="4127501" y="5176838"/>
            <a:ext cx="2143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5" idx="9"/>
            <a:endCxn id="49" idx="0"/>
          </p:cNvCxnSpPr>
          <p:nvPr/>
        </p:nvCxnSpPr>
        <p:spPr>
          <a:xfrm>
            <a:off x="5276850" y="5176838"/>
            <a:ext cx="2143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50" idx="0"/>
            <a:endCxn id="49" idx="1"/>
          </p:cNvCxnSpPr>
          <p:nvPr/>
        </p:nvCxnSpPr>
        <p:spPr>
          <a:xfrm>
            <a:off x="4127500" y="5927726"/>
            <a:ext cx="13636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36" idx="0"/>
          </p:cNvCxnSpPr>
          <p:nvPr/>
        </p:nvCxnSpPr>
        <p:spPr>
          <a:xfrm>
            <a:off x="3419475" y="2352675"/>
            <a:ext cx="7080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489575" y="2352675"/>
            <a:ext cx="7096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94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6000"/>
                            </p:stCondLst>
                            <p:childTnLst>
                              <p:par>
                                <p:cTn id="1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000"/>
                            </p:stCondLst>
                            <p:childTnLst>
                              <p:par>
                                <p:cTn id="2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9000"/>
                            </p:stCondLst>
                            <p:childTnLst>
                              <p:par>
                                <p:cTn id="2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000"/>
                            </p:stCondLst>
                            <p:childTnLst>
                              <p:par>
                                <p:cTn id="2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0"/>
                            </p:stCondLst>
                            <p:childTnLst>
                              <p:par>
                                <p:cTn id="2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0"/>
                            </p:stCondLst>
                            <p:childTnLst>
                              <p:par>
                                <p:cTn id="2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5016</TotalTime>
  <Words>699</Words>
  <Application>Microsoft Office PowerPoint</Application>
  <PresentationFormat>Widescreen</PresentationFormat>
  <Paragraphs>83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Intersection of Solids</vt:lpstr>
      <vt:lpstr>Intersection of Solids</vt:lpstr>
      <vt:lpstr>Solved Examples: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more examples of Intersection of Solids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219</cp:revision>
  <dcterms:created xsi:type="dcterms:W3CDTF">2022-06-08T03:31:28Z</dcterms:created>
  <dcterms:modified xsi:type="dcterms:W3CDTF">2023-07-14T13:38:00Z</dcterms:modified>
</cp:coreProperties>
</file>